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Lst>
  <p:sldSz cx="9144000" cy="5143500" type="screen16x9"/>
  <p:notesSz cx="6858000" cy="9144000"/>
  <p:embeddedFontLst>
    <p:embeddedFont>
      <p:font typeface="Fira Sans Extra Condensed Medium" panose="020B0604020202020204" charset="0"/>
      <p:regular r:id="rId75"/>
      <p:bold r:id="rId76"/>
      <p:italic r:id="rId77"/>
      <p:boldItalic r:id="rId78"/>
    </p:embeddedFont>
    <p:embeddedFont>
      <p:font typeface="Livvic" panose="020B0604020202020204" charset="0"/>
      <p:regular r:id="rId79"/>
      <p:bold r:id="rId80"/>
      <p:italic r:id="rId81"/>
      <p:boldItalic r:id="rId82"/>
    </p:embeddedFont>
    <p:embeddedFont>
      <p:font typeface="Livvic Light" panose="020B0604020202020204" charset="0"/>
      <p:regular r:id="rId83"/>
      <p:bold r:id="rId84"/>
      <p:italic r:id="rId85"/>
      <p:boldItalic r:id="rId86"/>
    </p:embeddedFont>
    <p:embeddedFont>
      <p:font typeface="Livvic SemiBold" panose="020B0604020202020204" charset="0"/>
      <p:regular r:id="rId87"/>
      <p:bold r:id="rId88"/>
      <p:italic r:id="rId89"/>
      <p:boldItalic r:id="rId90"/>
    </p:embeddedFont>
    <p:embeddedFont>
      <p:font typeface="Redressed" panose="020B0604020202020204" charset="0"/>
      <p:regular r:id="rId91"/>
    </p:embeddedFont>
    <p:embeddedFont>
      <p:font typeface="Roboto Slab Regular" panose="020B0604020202020204" charset="0"/>
      <p:regular r:id="rId92"/>
      <p:bold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6.fntdata"/><Relationship Id="rId85"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cbf515f422_4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cbf515f422_4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cbf515f42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cbf515f42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cbf515f422_4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cbf515f422_4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cbf515f422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cbf515f422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cbf515f422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cbf515f422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cbf515f422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cbf515f42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cbf515f422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cbf515f422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cbf515f422_4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cbf515f422_4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cbf515f422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cbf515f422_2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cbf515f422_4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cbf515f422_4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70c1df8b9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0c1df8b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cbf515f24e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cbf515f24e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cbf515f422_1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cbf515f422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cbf515f422_4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cbf515f422_4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cbf515f422_4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cbf515f422_4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cbf515f24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cbf515f24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cbf515f422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cbf515f422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cbf515f422_2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cbf515f422_2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cbf515f422_4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cbf515f422_4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cbf515f422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cbf515f422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cbf515f422_4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cbf515f422_4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bf515f24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cbf515f24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cbf515f422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cbf515f422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bf515f422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bf515f422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cbf515f422_1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cbf515f422_1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ce7a1a1e69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ce7a1a1e6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ce7a1a1e69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ce7a1a1e6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ce7a1a1e69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ce7a1a1e69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ce7a1a1e69_1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ce7a1a1e69_1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ce7a1a1e6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ce7a1a1e6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cbf515f42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cbf515f42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cbf515f24e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cbf515f24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cce74f694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cce74f694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cbf515f24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9" name="Google Shape;699;gcbf515f24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cbf515f24e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cbf515f24e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ce4fac34f9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3" name="Google Shape;713;gce4fac34f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cbf515f24e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cbf515f24e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cbf515f24e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cbf515f24e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cbf515f24e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cbf515f24e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cbf515f24e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cbf515f24e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cbf515f24e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cbf515f24e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cbf515f24e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cbf515f24e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cbf515f24e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cbf515f24e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70c1df8b91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70c1df8b91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cbf515f24e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cbf515f24e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cbf515f24e_0_2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cbf515f24e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cbf515f24e_0_2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cbf515f24e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cbf515f24e_0_2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cbf515f24e_0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cbf515f24e_0_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cbf515f24e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cbf515f24e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cbf515f24e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cbf515f24e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cbf515f24e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cbf515f24e_0_3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7" name="Google Shape;877;gcbf515f24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cbf515f24e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cbf515f24e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cbf515f24e_0_3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cbf515f24e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bf515f42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cbf515f4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cbf515f24e_0_3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3" name="Google Shape;913;gcbf515f24e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3"/>
        <p:cNvGrpSpPr/>
        <p:nvPr/>
      </p:nvGrpSpPr>
      <p:grpSpPr>
        <a:xfrm>
          <a:off x="0" y="0"/>
          <a:ext cx="0" cy="0"/>
          <a:chOff x="0" y="0"/>
          <a:chExt cx="0" cy="0"/>
        </a:xfrm>
      </p:grpSpPr>
      <p:sp>
        <p:nvSpPr>
          <p:cNvPr id="924" name="Google Shape;924;gcbf515f24e_0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5" name="Google Shape;925;gcbf515f24e_0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gcbf515f24e_0_4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7" name="Google Shape;937;gcbf515f24e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gcbf515f24e_0_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9" name="Google Shape;949;gcbf515f24e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9"/>
        <p:cNvGrpSpPr/>
        <p:nvPr/>
      </p:nvGrpSpPr>
      <p:grpSpPr>
        <a:xfrm>
          <a:off x="0" y="0"/>
          <a:ext cx="0" cy="0"/>
          <a:chOff x="0" y="0"/>
          <a:chExt cx="0" cy="0"/>
        </a:xfrm>
      </p:grpSpPr>
      <p:sp>
        <p:nvSpPr>
          <p:cNvPr id="960" name="Google Shape;960;gce4fac34f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 name="Google Shape;961;gce4fac34f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ce4fac34f9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ce4fac34f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ce4fac34f9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ce4fac34f9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ce4fac34f9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ce4fac34f9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ce7a1a1e69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ce7a1a1e69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ce7a1a1e69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1" name="Google Shape;1021;gce7a1a1e69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cbf515f422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cbf515f422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ce7a1a1e69_1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ce7a1a1e69_1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ce7a1a1e69_1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ce7a1a1e69_1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5"/>
        <p:cNvGrpSpPr/>
        <p:nvPr/>
      </p:nvGrpSpPr>
      <p:grpSpPr>
        <a:xfrm>
          <a:off x="0" y="0"/>
          <a:ext cx="0" cy="0"/>
          <a:chOff x="0" y="0"/>
          <a:chExt cx="0" cy="0"/>
        </a:xfrm>
      </p:grpSpPr>
      <p:sp>
        <p:nvSpPr>
          <p:cNvPr id="1056" name="Google Shape;1056;gceb1cf7e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7" name="Google Shape;1057;gceb1cf7e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bf515f422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cbf515f422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ceafbfe37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ceafbfe37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3077650" y="3419200"/>
            <a:ext cx="29886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solidFill>
                  <a:srgbClr val="482400"/>
                </a:solidFill>
                <a:latin typeface="Livvic"/>
                <a:ea typeface="Livvic"/>
                <a:cs typeface="Livvic"/>
                <a:sym typeface="Livvic"/>
              </a:defRPr>
            </a:lvl1pPr>
            <a:lvl2pPr lvl="1" algn="ctr" rtl="0">
              <a:lnSpc>
                <a:spcPct val="100000"/>
              </a:lnSpc>
              <a:spcBef>
                <a:spcPts val="1600"/>
              </a:spcBef>
              <a:spcAft>
                <a:spcPts val="0"/>
              </a:spcAft>
              <a:buNone/>
              <a:defRPr sz="1600">
                <a:solidFill>
                  <a:srgbClr val="482400"/>
                </a:solidFill>
                <a:latin typeface="Livvic"/>
                <a:ea typeface="Livvic"/>
                <a:cs typeface="Livvic"/>
                <a:sym typeface="Livvic"/>
              </a:defRPr>
            </a:lvl2pPr>
            <a:lvl3pPr lvl="2" algn="ctr" rtl="0">
              <a:lnSpc>
                <a:spcPct val="100000"/>
              </a:lnSpc>
              <a:spcBef>
                <a:spcPts val="1600"/>
              </a:spcBef>
              <a:spcAft>
                <a:spcPts val="0"/>
              </a:spcAft>
              <a:buNone/>
              <a:defRPr sz="1600">
                <a:solidFill>
                  <a:srgbClr val="482400"/>
                </a:solidFill>
                <a:latin typeface="Livvic"/>
                <a:ea typeface="Livvic"/>
                <a:cs typeface="Livvic"/>
                <a:sym typeface="Livvic"/>
              </a:defRPr>
            </a:lvl3pPr>
            <a:lvl4pPr lvl="3" algn="ctr" rtl="0">
              <a:lnSpc>
                <a:spcPct val="100000"/>
              </a:lnSpc>
              <a:spcBef>
                <a:spcPts val="1600"/>
              </a:spcBef>
              <a:spcAft>
                <a:spcPts val="0"/>
              </a:spcAft>
              <a:buNone/>
              <a:defRPr sz="1600">
                <a:solidFill>
                  <a:srgbClr val="482400"/>
                </a:solidFill>
                <a:latin typeface="Livvic"/>
                <a:ea typeface="Livvic"/>
                <a:cs typeface="Livvic"/>
                <a:sym typeface="Livvic"/>
              </a:defRPr>
            </a:lvl4pPr>
            <a:lvl5pPr lvl="4" algn="ctr" rtl="0">
              <a:lnSpc>
                <a:spcPct val="100000"/>
              </a:lnSpc>
              <a:spcBef>
                <a:spcPts val="1600"/>
              </a:spcBef>
              <a:spcAft>
                <a:spcPts val="0"/>
              </a:spcAft>
              <a:buNone/>
              <a:defRPr sz="1600">
                <a:solidFill>
                  <a:srgbClr val="482400"/>
                </a:solidFill>
                <a:latin typeface="Livvic"/>
                <a:ea typeface="Livvic"/>
                <a:cs typeface="Livvic"/>
                <a:sym typeface="Livvic"/>
              </a:defRPr>
            </a:lvl5pPr>
            <a:lvl6pPr lvl="5" algn="ctr" rtl="0">
              <a:lnSpc>
                <a:spcPct val="100000"/>
              </a:lnSpc>
              <a:spcBef>
                <a:spcPts val="1600"/>
              </a:spcBef>
              <a:spcAft>
                <a:spcPts val="0"/>
              </a:spcAft>
              <a:buNone/>
              <a:defRPr sz="1600">
                <a:solidFill>
                  <a:srgbClr val="482400"/>
                </a:solidFill>
                <a:latin typeface="Livvic"/>
                <a:ea typeface="Livvic"/>
                <a:cs typeface="Livvic"/>
                <a:sym typeface="Livvic"/>
              </a:defRPr>
            </a:lvl6pPr>
            <a:lvl7pPr lvl="6" algn="ctr" rtl="0">
              <a:lnSpc>
                <a:spcPct val="100000"/>
              </a:lnSpc>
              <a:spcBef>
                <a:spcPts val="1600"/>
              </a:spcBef>
              <a:spcAft>
                <a:spcPts val="0"/>
              </a:spcAft>
              <a:buNone/>
              <a:defRPr sz="1600">
                <a:solidFill>
                  <a:srgbClr val="482400"/>
                </a:solidFill>
                <a:latin typeface="Livvic"/>
                <a:ea typeface="Livvic"/>
                <a:cs typeface="Livvic"/>
                <a:sym typeface="Livvic"/>
              </a:defRPr>
            </a:lvl7pPr>
            <a:lvl8pPr lvl="7" algn="ctr" rtl="0">
              <a:lnSpc>
                <a:spcPct val="100000"/>
              </a:lnSpc>
              <a:spcBef>
                <a:spcPts val="1600"/>
              </a:spcBef>
              <a:spcAft>
                <a:spcPts val="0"/>
              </a:spcAft>
              <a:buNone/>
              <a:defRPr sz="1600">
                <a:solidFill>
                  <a:srgbClr val="482400"/>
                </a:solidFill>
                <a:latin typeface="Livvic"/>
                <a:ea typeface="Livvic"/>
                <a:cs typeface="Livvic"/>
                <a:sym typeface="Livvic"/>
              </a:defRPr>
            </a:lvl8pPr>
            <a:lvl9pPr lvl="8" algn="ctr" rtl="0">
              <a:lnSpc>
                <a:spcPct val="100000"/>
              </a:lnSpc>
              <a:spcBef>
                <a:spcPts val="1600"/>
              </a:spcBef>
              <a:spcAft>
                <a:spcPts val="1600"/>
              </a:spcAft>
              <a:buNone/>
              <a:defRPr sz="1600">
                <a:solidFill>
                  <a:srgbClr val="482400"/>
                </a:solidFill>
                <a:latin typeface="Livvic"/>
                <a:ea typeface="Livvic"/>
                <a:cs typeface="Livvic"/>
                <a:sym typeface="Livvic"/>
              </a:defRPr>
            </a:lvl9pPr>
          </a:lstStyle>
          <a:p>
            <a:endParaRPr/>
          </a:p>
        </p:txBody>
      </p:sp>
      <p:sp>
        <p:nvSpPr>
          <p:cNvPr id="10" name="Google Shape;10;p2"/>
          <p:cNvSpPr txBox="1">
            <a:spLocks noGrp="1"/>
          </p:cNvSpPr>
          <p:nvPr>
            <p:ph type="ctrTitle"/>
          </p:nvPr>
        </p:nvSpPr>
        <p:spPr>
          <a:xfrm>
            <a:off x="1923750" y="981600"/>
            <a:ext cx="5296500" cy="2217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000"/>
              <a:buNone/>
              <a:defRPr sz="6000" b="0">
                <a:solidFill>
                  <a:srgbClr val="482400"/>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6"/>
        <p:cNvGrpSpPr/>
        <p:nvPr/>
      </p:nvGrpSpPr>
      <p:grpSpPr>
        <a:xfrm>
          <a:off x="0" y="0"/>
          <a:ext cx="0" cy="0"/>
          <a:chOff x="0" y="0"/>
          <a:chExt cx="0" cy="0"/>
        </a:xfrm>
      </p:grpSpPr>
      <p:sp>
        <p:nvSpPr>
          <p:cNvPr id="37" name="Google Shape;37;p11"/>
          <p:cNvSpPr txBox="1">
            <a:spLocks noGrp="1"/>
          </p:cNvSpPr>
          <p:nvPr>
            <p:ph type="title" hasCustomPrompt="1"/>
          </p:nvPr>
        </p:nvSpPr>
        <p:spPr>
          <a:xfrm>
            <a:off x="5846825" y="1991154"/>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38" name="Google Shape;38;p11"/>
          <p:cNvSpPr txBox="1">
            <a:spLocks noGrp="1"/>
          </p:cNvSpPr>
          <p:nvPr>
            <p:ph type="subTitle" idx="1"/>
          </p:nvPr>
        </p:nvSpPr>
        <p:spPr>
          <a:xfrm>
            <a:off x="5846825" y="2552708"/>
            <a:ext cx="2466600" cy="62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39" name="Google Shape;39;p11"/>
          <p:cNvSpPr txBox="1">
            <a:spLocks noGrp="1"/>
          </p:cNvSpPr>
          <p:nvPr>
            <p:ph type="subTitle" idx="2"/>
          </p:nvPr>
        </p:nvSpPr>
        <p:spPr>
          <a:xfrm>
            <a:off x="5846825" y="1265503"/>
            <a:ext cx="19725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
        <p:nvSpPr>
          <p:cNvPr id="40" name="Google Shape;40;p11"/>
          <p:cNvSpPr txBox="1">
            <a:spLocks noGrp="1"/>
          </p:cNvSpPr>
          <p:nvPr>
            <p:ph type="title" idx="3" hasCustomPrompt="1"/>
          </p:nvPr>
        </p:nvSpPr>
        <p:spPr>
          <a:xfrm>
            <a:off x="5846825" y="671175"/>
            <a:ext cx="1796100" cy="6261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1" name="Google Shape;41;p11"/>
          <p:cNvSpPr txBox="1">
            <a:spLocks noGrp="1"/>
          </p:cNvSpPr>
          <p:nvPr>
            <p:ph type="title" idx="4" hasCustomPrompt="1"/>
          </p:nvPr>
        </p:nvSpPr>
        <p:spPr>
          <a:xfrm>
            <a:off x="5846825" y="3250647"/>
            <a:ext cx="1796100" cy="5979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3"/>
              </a:buClr>
              <a:buSzPts val="3600"/>
              <a:buNone/>
              <a:defRPr sz="3600" b="0"/>
            </a:lvl1pPr>
            <a:lvl2pPr lvl="1" algn="ctr" rtl="0">
              <a:spcBef>
                <a:spcPts val="0"/>
              </a:spcBef>
              <a:spcAft>
                <a:spcPts val="0"/>
              </a:spcAft>
              <a:buClr>
                <a:schemeClr val="accent3"/>
              </a:buClr>
              <a:buSzPts val="3600"/>
              <a:buNone/>
              <a:defRPr sz="3600">
                <a:solidFill>
                  <a:schemeClr val="accent3"/>
                </a:solidFill>
              </a:defRPr>
            </a:lvl2pPr>
            <a:lvl3pPr lvl="2" algn="ctr" rtl="0">
              <a:spcBef>
                <a:spcPts val="0"/>
              </a:spcBef>
              <a:spcAft>
                <a:spcPts val="0"/>
              </a:spcAft>
              <a:buClr>
                <a:schemeClr val="accent3"/>
              </a:buClr>
              <a:buSzPts val="3600"/>
              <a:buNone/>
              <a:defRPr sz="3600">
                <a:solidFill>
                  <a:schemeClr val="accent3"/>
                </a:solidFill>
              </a:defRPr>
            </a:lvl3pPr>
            <a:lvl4pPr lvl="3" algn="ctr" rtl="0">
              <a:spcBef>
                <a:spcPts val="0"/>
              </a:spcBef>
              <a:spcAft>
                <a:spcPts val="0"/>
              </a:spcAft>
              <a:buClr>
                <a:schemeClr val="accent3"/>
              </a:buClr>
              <a:buSzPts val="3600"/>
              <a:buNone/>
              <a:defRPr sz="3600">
                <a:solidFill>
                  <a:schemeClr val="accent3"/>
                </a:solidFill>
              </a:defRPr>
            </a:lvl4pPr>
            <a:lvl5pPr lvl="4" algn="ctr" rtl="0">
              <a:spcBef>
                <a:spcPts val="0"/>
              </a:spcBef>
              <a:spcAft>
                <a:spcPts val="0"/>
              </a:spcAft>
              <a:buClr>
                <a:schemeClr val="accent3"/>
              </a:buClr>
              <a:buSzPts val="3600"/>
              <a:buNone/>
              <a:defRPr sz="3600">
                <a:solidFill>
                  <a:schemeClr val="accent3"/>
                </a:solidFill>
              </a:defRPr>
            </a:lvl5pPr>
            <a:lvl6pPr lvl="5" algn="ctr" rtl="0">
              <a:spcBef>
                <a:spcPts val="0"/>
              </a:spcBef>
              <a:spcAft>
                <a:spcPts val="0"/>
              </a:spcAft>
              <a:buClr>
                <a:schemeClr val="accent3"/>
              </a:buClr>
              <a:buSzPts val="3600"/>
              <a:buNone/>
              <a:defRPr sz="3600">
                <a:solidFill>
                  <a:schemeClr val="accent3"/>
                </a:solidFill>
              </a:defRPr>
            </a:lvl6pPr>
            <a:lvl7pPr lvl="6" algn="ctr" rtl="0">
              <a:spcBef>
                <a:spcPts val="0"/>
              </a:spcBef>
              <a:spcAft>
                <a:spcPts val="0"/>
              </a:spcAft>
              <a:buClr>
                <a:schemeClr val="accent3"/>
              </a:buClr>
              <a:buSzPts val="3600"/>
              <a:buNone/>
              <a:defRPr sz="3600">
                <a:solidFill>
                  <a:schemeClr val="accent3"/>
                </a:solidFill>
              </a:defRPr>
            </a:lvl7pPr>
            <a:lvl8pPr lvl="7" algn="ctr" rtl="0">
              <a:spcBef>
                <a:spcPts val="0"/>
              </a:spcBef>
              <a:spcAft>
                <a:spcPts val="0"/>
              </a:spcAft>
              <a:buClr>
                <a:schemeClr val="accent3"/>
              </a:buClr>
              <a:buSzPts val="3600"/>
              <a:buNone/>
              <a:defRPr sz="3600">
                <a:solidFill>
                  <a:schemeClr val="accent3"/>
                </a:solidFill>
              </a:defRPr>
            </a:lvl8pPr>
            <a:lvl9pPr lvl="8" algn="ctr" rtl="0">
              <a:spcBef>
                <a:spcPts val="0"/>
              </a:spcBef>
              <a:spcAft>
                <a:spcPts val="0"/>
              </a:spcAft>
              <a:buClr>
                <a:schemeClr val="accent3"/>
              </a:buClr>
              <a:buSzPts val="3600"/>
              <a:buNone/>
              <a:defRPr sz="3600">
                <a:solidFill>
                  <a:schemeClr val="accent3"/>
                </a:solidFill>
              </a:defRPr>
            </a:lvl9pPr>
          </a:lstStyle>
          <a:p>
            <a:r>
              <a:t>xx%</a:t>
            </a:r>
          </a:p>
        </p:txBody>
      </p:sp>
      <p:sp>
        <p:nvSpPr>
          <p:cNvPr id="42" name="Google Shape;42;p11"/>
          <p:cNvSpPr txBox="1">
            <a:spLocks noGrp="1"/>
          </p:cNvSpPr>
          <p:nvPr>
            <p:ph type="subTitle" idx="5"/>
          </p:nvPr>
        </p:nvSpPr>
        <p:spPr>
          <a:xfrm>
            <a:off x="5846825" y="3826320"/>
            <a:ext cx="2466600" cy="59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3"/>
              </a:buClr>
              <a:buSzPts val="1200"/>
              <a:buFont typeface="Livvic"/>
              <a:buNone/>
              <a:defRPr sz="1400">
                <a:latin typeface="Livvic"/>
                <a:ea typeface="Livvic"/>
                <a:cs typeface="Livvic"/>
                <a:sym typeface="Livvic"/>
              </a:defRPr>
            </a:lvl1pPr>
            <a:lvl2pPr lvl="1"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1200"/>
              <a:buFont typeface="Livvic"/>
              <a:buNone/>
              <a:defRPr sz="1200">
                <a:solidFill>
                  <a:schemeClr val="accent3"/>
                </a:solidFill>
                <a:latin typeface="Livvic"/>
                <a:ea typeface="Livvic"/>
                <a:cs typeface="Livvic"/>
                <a:sym typeface="Livvic"/>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43"/>
        <p:cNvGrpSpPr/>
        <p:nvPr/>
      </p:nvGrpSpPr>
      <p:grpSpPr>
        <a:xfrm>
          <a:off x="0" y="0"/>
          <a:ext cx="0" cy="0"/>
          <a:chOff x="0" y="0"/>
          <a:chExt cx="0" cy="0"/>
        </a:xfrm>
      </p:grpSpPr>
      <p:sp>
        <p:nvSpPr>
          <p:cNvPr id="44" name="Google Shape;44;p12"/>
          <p:cNvSpPr txBox="1">
            <a:spLocks noGrp="1"/>
          </p:cNvSpPr>
          <p:nvPr>
            <p:ph type="ctrTitle"/>
          </p:nvPr>
        </p:nvSpPr>
        <p:spPr>
          <a:xfrm>
            <a:off x="2040779" y="2670838"/>
            <a:ext cx="24660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5" name="Google Shape;45;p12"/>
          <p:cNvSpPr txBox="1">
            <a:spLocks noGrp="1"/>
          </p:cNvSpPr>
          <p:nvPr>
            <p:ph type="title" idx="2" hasCustomPrompt="1"/>
          </p:nvPr>
        </p:nvSpPr>
        <p:spPr>
          <a:xfrm>
            <a:off x="833369" y="2433088"/>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6" name="Google Shape;46;p12"/>
          <p:cNvSpPr txBox="1">
            <a:spLocks noGrp="1"/>
          </p:cNvSpPr>
          <p:nvPr>
            <p:ph type="ctrTitle" idx="3"/>
          </p:nvPr>
        </p:nvSpPr>
        <p:spPr>
          <a:xfrm>
            <a:off x="2038900" y="3475257"/>
            <a:ext cx="27222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7" name="Google Shape;47;p12"/>
          <p:cNvSpPr txBox="1">
            <a:spLocks noGrp="1"/>
          </p:cNvSpPr>
          <p:nvPr>
            <p:ph type="title" idx="4" hasCustomPrompt="1"/>
          </p:nvPr>
        </p:nvSpPr>
        <p:spPr>
          <a:xfrm>
            <a:off x="860394" y="3475257"/>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2"/>
          <p:cNvSpPr txBox="1">
            <a:spLocks noGrp="1"/>
          </p:cNvSpPr>
          <p:nvPr>
            <p:ph type="ctrTitle" idx="5"/>
          </p:nvPr>
        </p:nvSpPr>
        <p:spPr>
          <a:xfrm>
            <a:off x="5953764" y="2677079"/>
            <a:ext cx="2864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9" name="Google Shape;49;p12"/>
          <p:cNvSpPr txBox="1">
            <a:spLocks noGrp="1"/>
          </p:cNvSpPr>
          <p:nvPr>
            <p:ph type="title" idx="6" hasCustomPrompt="1"/>
          </p:nvPr>
        </p:nvSpPr>
        <p:spPr>
          <a:xfrm>
            <a:off x="4734144" y="2439329"/>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2"/>
          <p:cNvSpPr txBox="1">
            <a:spLocks noGrp="1"/>
          </p:cNvSpPr>
          <p:nvPr>
            <p:ph type="ctrTitle" idx="7"/>
          </p:nvPr>
        </p:nvSpPr>
        <p:spPr>
          <a:xfrm>
            <a:off x="5953234" y="3485910"/>
            <a:ext cx="2466000" cy="9009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1" name="Google Shape;51;p12"/>
          <p:cNvSpPr txBox="1">
            <a:spLocks noGrp="1"/>
          </p:cNvSpPr>
          <p:nvPr>
            <p:ph type="title" idx="8" hasCustomPrompt="1"/>
          </p:nvPr>
        </p:nvSpPr>
        <p:spPr>
          <a:xfrm>
            <a:off x="4752253" y="3444056"/>
            <a:ext cx="1123200" cy="900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1"/>
              </a:buClr>
              <a:buSzPts val="3600"/>
              <a:buNone/>
              <a:defRPr sz="6000" b="0">
                <a:solidFill>
                  <a:schemeClr val="dk1"/>
                </a:solidFill>
              </a:defRPr>
            </a:lvl1pPr>
            <a:lvl2pPr lvl="1"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chemeClr val="dk1"/>
              </a:buClr>
              <a:buSzPts val="4800"/>
              <a:buFont typeface="Fira Sans Extra Condensed Medium"/>
              <a:buNone/>
              <a:defRPr sz="4800">
                <a:solidFill>
                  <a:schemeClr val="dk1"/>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long list">
  <p:cSld name="CUSTOM_8">
    <p:spTree>
      <p:nvGrpSpPr>
        <p:cNvPr id="1" name="Shape 52"/>
        <p:cNvGrpSpPr/>
        <p:nvPr/>
      </p:nvGrpSpPr>
      <p:grpSpPr>
        <a:xfrm>
          <a:off x="0" y="0"/>
          <a:ext cx="0" cy="0"/>
          <a:chOff x="0" y="0"/>
          <a:chExt cx="0" cy="0"/>
        </a:xfrm>
      </p:grpSpPr>
      <p:sp>
        <p:nvSpPr>
          <p:cNvPr id="53" name="Google Shape;53;p13"/>
          <p:cNvSpPr txBox="1">
            <a:spLocks noGrp="1"/>
          </p:cNvSpPr>
          <p:nvPr>
            <p:ph type="body" idx="1"/>
          </p:nvPr>
        </p:nvSpPr>
        <p:spPr>
          <a:xfrm>
            <a:off x="613325" y="1094051"/>
            <a:ext cx="7731000" cy="3646200"/>
          </a:xfrm>
          <a:prstGeom prst="rect">
            <a:avLst/>
          </a:prstGeom>
        </p:spPr>
        <p:txBody>
          <a:bodyPr spcFirstLastPara="1" wrap="square" lIns="91425" tIns="91425" rIns="91425" bIns="91425" anchor="t" anchorCtr="0">
            <a:noAutofit/>
          </a:bodyPr>
          <a:lstStyle>
            <a:lvl1pPr marL="457200" lvl="0" indent="-298450" rtl="0">
              <a:lnSpc>
                <a:spcPct val="100000"/>
              </a:lnSpc>
              <a:spcBef>
                <a:spcPts val="0"/>
              </a:spcBef>
              <a:spcAft>
                <a:spcPts val="0"/>
              </a:spcAft>
              <a:buClr>
                <a:srgbClr val="908269"/>
              </a:buClr>
              <a:buSzPts val="1100"/>
              <a:buFont typeface="Livvic Medium"/>
              <a:buAutoNum type="arabicPeriod"/>
              <a:defRPr sz="1200"/>
            </a:lvl1pPr>
            <a:lvl2pPr marL="914400" lvl="1" indent="-298450" rtl="0">
              <a:spcBef>
                <a:spcPts val="1600"/>
              </a:spcBef>
              <a:spcAft>
                <a:spcPts val="0"/>
              </a:spcAft>
              <a:buSzPts val="1100"/>
              <a:buFont typeface="Muli"/>
              <a:buAutoNum type="alphaLcPeriod"/>
              <a:defRPr/>
            </a:lvl2pPr>
            <a:lvl3pPr marL="1371600" lvl="2" indent="-298450" rtl="0">
              <a:spcBef>
                <a:spcPts val="1600"/>
              </a:spcBef>
              <a:spcAft>
                <a:spcPts val="0"/>
              </a:spcAft>
              <a:buSzPts val="1100"/>
              <a:buFont typeface="Muli"/>
              <a:buAutoNum type="romanLcPeriod"/>
              <a:defRPr/>
            </a:lvl3pPr>
            <a:lvl4pPr marL="1828800" lvl="3" indent="-298450" rtl="0">
              <a:spcBef>
                <a:spcPts val="1600"/>
              </a:spcBef>
              <a:spcAft>
                <a:spcPts val="0"/>
              </a:spcAft>
              <a:buSzPts val="1100"/>
              <a:buFont typeface="Muli"/>
              <a:buAutoNum type="arabicPeriod"/>
              <a:defRPr/>
            </a:lvl4pPr>
            <a:lvl5pPr marL="2286000" lvl="4" indent="-298450" rtl="0">
              <a:spcBef>
                <a:spcPts val="1600"/>
              </a:spcBef>
              <a:spcAft>
                <a:spcPts val="0"/>
              </a:spcAft>
              <a:buSzPts val="1100"/>
              <a:buFont typeface="Muli"/>
              <a:buAutoNum type="alphaLcPeriod"/>
              <a:defRPr/>
            </a:lvl5pPr>
            <a:lvl6pPr marL="2743200" lvl="5" indent="-298450" rtl="0">
              <a:spcBef>
                <a:spcPts val="1600"/>
              </a:spcBef>
              <a:spcAft>
                <a:spcPts val="0"/>
              </a:spcAft>
              <a:buSzPts val="1100"/>
              <a:buFont typeface="Muli"/>
              <a:buAutoNum type="romanLcPeriod"/>
              <a:defRPr/>
            </a:lvl6pPr>
            <a:lvl7pPr marL="3200400" lvl="6" indent="-298450" rtl="0">
              <a:spcBef>
                <a:spcPts val="1600"/>
              </a:spcBef>
              <a:spcAft>
                <a:spcPts val="0"/>
              </a:spcAft>
              <a:buSzPts val="1100"/>
              <a:buFont typeface="Muli"/>
              <a:buAutoNum type="arabicPeriod"/>
              <a:defRPr/>
            </a:lvl7pPr>
            <a:lvl8pPr marL="3657600" lvl="7" indent="-298450" rtl="0">
              <a:spcBef>
                <a:spcPts val="1600"/>
              </a:spcBef>
              <a:spcAft>
                <a:spcPts val="0"/>
              </a:spcAft>
              <a:buSzPts val="1100"/>
              <a:buFont typeface="Muli"/>
              <a:buAutoNum type="alphaLcPeriod"/>
              <a:defRPr/>
            </a:lvl8pPr>
            <a:lvl9pPr marL="4114800" lvl="8" indent="-298450" rtl="0">
              <a:spcBef>
                <a:spcPts val="1600"/>
              </a:spcBef>
              <a:spcAft>
                <a:spcPts val="1600"/>
              </a:spcAft>
              <a:buSzPts val="1100"/>
              <a:buFont typeface="Muli"/>
              <a:buAutoNum type="romanLcPeriod"/>
              <a:defRPr/>
            </a:lvl9pPr>
          </a:lstStyle>
          <a:p>
            <a:endParaRPr/>
          </a:p>
        </p:txBody>
      </p:sp>
      <p:sp>
        <p:nvSpPr>
          <p:cNvPr id="54" name="Google Shape;54;p13"/>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Resources">
  <p:cSld name="CUSTOM_8_1">
    <p:spTree>
      <p:nvGrpSpPr>
        <p:cNvPr id="1" name="Shape 55"/>
        <p:cNvGrpSpPr/>
        <p:nvPr/>
      </p:nvGrpSpPr>
      <p:grpSpPr>
        <a:xfrm>
          <a:off x="0" y="0"/>
          <a:ext cx="0" cy="0"/>
          <a:chOff x="0" y="0"/>
          <a:chExt cx="0" cy="0"/>
        </a:xfrm>
      </p:grpSpPr>
      <p:sp>
        <p:nvSpPr>
          <p:cNvPr id="56" name="Google Shape;56;p14"/>
          <p:cNvSpPr txBox="1">
            <a:spLocks noGrp="1"/>
          </p:cNvSpPr>
          <p:nvPr>
            <p:ph type="body" idx="1"/>
          </p:nvPr>
        </p:nvSpPr>
        <p:spPr>
          <a:xfrm>
            <a:off x="605216" y="1211950"/>
            <a:ext cx="3435000" cy="3281100"/>
          </a:xfrm>
          <a:prstGeom prst="rect">
            <a:avLst/>
          </a:prstGeom>
        </p:spPr>
        <p:txBody>
          <a:bodyPr spcFirstLastPara="1" wrap="square" lIns="91425" tIns="91425" rIns="91425" bIns="91425" anchor="t" anchorCtr="0">
            <a:noAutofit/>
          </a:bodyPr>
          <a:lstStyle>
            <a:lvl1pPr marL="457200" lvl="0" indent="-279400" rtl="0">
              <a:lnSpc>
                <a:spcPct val="100000"/>
              </a:lnSpc>
              <a:spcBef>
                <a:spcPts val="0"/>
              </a:spcBef>
              <a:spcAft>
                <a:spcPts val="0"/>
              </a:spcAft>
              <a:buSzPts val="800"/>
              <a:buFont typeface="Nunito Light"/>
              <a:buChar char="■"/>
              <a:defRPr/>
            </a:lvl1pPr>
            <a:lvl2pPr marL="914400" lvl="1" indent="-304800" rtl="0">
              <a:spcBef>
                <a:spcPts val="160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57" name="Google Shape;57;p14"/>
          <p:cNvSpPr txBox="1">
            <a:spLocks noGrp="1"/>
          </p:cNvSpPr>
          <p:nvPr>
            <p:ph type="body" idx="2"/>
          </p:nvPr>
        </p:nvSpPr>
        <p:spPr>
          <a:xfrm>
            <a:off x="4882150" y="1195450"/>
            <a:ext cx="3435000" cy="3314100"/>
          </a:xfrm>
          <a:prstGeom prst="rect">
            <a:avLst/>
          </a:prstGeom>
        </p:spPr>
        <p:txBody>
          <a:bodyPr spcFirstLastPara="1" wrap="square" lIns="91425" tIns="91425" rIns="91425" bIns="91425" anchor="ctr" anchorCtr="0">
            <a:noAutofit/>
          </a:bodyPr>
          <a:lstStyle>
            <a:lvl1pPr marL="457200" lvl="0" indent="-279400" rtl="0">
              <a:lnSpc>
                <a:spcPct val="100000"/>
              </a:lnSpc>
              <a:spcBef>
                <a:spcPts val="300"/>
              </a:spcBef>
              <a:spcAft>
                <a:spcPts val="0"/>
              </a:spcAft>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58" name="Google Shape;58;p14"/>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59"/>
        <p:cNvGrpSpPr/>
        <p:nvPr/>
      </p:nvGrpSpPr>
      <p:grpSpPr>
        <a:xfrm>
          <a:off x="0" y="0"/>
          <a:ext cx="0" cy="0"/>
          <a:chOff x="0" y="0"/>
          <a:chExt cx="0" cy="0"/>
        </a:xfrm>
      </p:grpSpPr>
      <p:sp>
        <p:nvSpPr>
          <p:cNvPr id="60" name="Google Shape;60;p15"/>
          <p:cNvSpPr txBox="1">
            <a:spLocks noGrp="1"/>
          </p:cNvSpPr>
          <p:nvPr>
            <p:ph type="ctrTitle"/>
          </p:nvPr>
        </p:nvSpPr>
        <p:spPr>
          <a:xfrm>
            <a:off x="2954115" y="2616503"/>
            <a:ext cx="1225800" cy="228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61" name="Google Shape;61;p15"/>
          <p:cNvSpPr txBox="1">
            <a:spLocks noGrp="1"/>
          </p:cNvSpPr>
          <p:nvPr>
            <p:ph type="subTitle" idx="1"/>
          </p:nvPr>
        </p:nvSpPr>
        <p:spPr>
          <a:xfrm>
            <a:off x="2617365" y="2787122"/>
            <a:ext cx="1899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62" name="Google Shape;62;p15"/>
          <p:cNvSpPr txBox="1">
            <a:spLocks noGrp="1"/>
          </p:cNvSpPr>
          <p:nvPr>
            <p:ph type="ctrTitle" idx="2"/>
          </p:nvPr>
        </p:nvSpPr>
        <p:spPr>
          <a:xfrm>
            <a:off x="6575123" y="2590403"/>
            <a:ext cx="1741800" cy="2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63" name="Google Shape;63;p15"/>
          <p:cNvSpPr txBox="1">
            <a:spLocks noGrp="1"/>
          </p:cNvSpPr>
          <p:nvPr>
            <p:ph type="subTitle" idx="3"/>
          </p:nvPr>
        </p:nvSpPr>
        <p:spPr>
          <a:xfrm>
            <a:off x="6496373" y="2787122"/>
            <a:ext cx="18993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64" name="Google Shape;64;p15"/>
          <p:cNvSpPr txBox="1">
            <a:spLocks noGrp="1"/>
          </p:cNvSpPr>
          <p:nvPr>
            <p:ph type="ctrTitle" idx="4"/>
          </p:nvPr>
        </p:nvSpPr>
        <p:spPr>
          <a:xfrm>
            <a:off x="809527" y="2616503"/>
            <a:ext cx="1819200" cy="2283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65" name="Google Shape;65;p15"/>
          <p:cNvSpPr txBox="1">
            <a:spLocks noGrp="1"/>
          </p:cNvSpPr>
          <p:nvPr>
            <p:ph type="subTitle" idx="5"/>
          </p:nvPr>
        </p:nvSpPr>
        <p:spPr>
          <a:xfrm>
            <a:off x="769552" y="2787122"/>
            <a:ext cx="18993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66" name="Google Shape;66;p15"/>
          <p:cNvSpPr txBox="1">
            <a:spLocks noGrp="1"/>
          </p:cNvSpPr>
          <p:nvPr>
            <p:ph type="ctrTitle" idx="6"/>
          </p:nvPr>
        </p:nvSpPr>
        <p:spPr>
          <a:xfrm>
            <a:off x="4723973" y="2590403"/>
            <a:ext cx="1475700" cy="254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3"/>
              </a:buClr>
              <a:buSzPts val="1600"/>
              <a:buNone/>
              <a:defRPr sz="2400" b="0"/>
            </a:lvl1pPr>
            <a:lvl2pPr lvl="1" rtl="0">
              <a:spcBef>
                <a:spcPts val="0"/>
              </a:spcBef>
              <a:spcAft>
                <a:spcPts val="0"/>
              </a:spcAft>
              <a:buClr>
                <a:schemeClr val="accent3"/>
              </a:buClr>
              <a:buSzPts val="1600"/>
              <a:buNone/>
              <a:defRPr sz="1600">
                <a:solidFill>
                  <a:schemeClr val="accent3"/>
                </a:solidFill>
              </a:defRPr>
            </a:lvl2pPr>
            <a:lvl3pPr lvl="2" rtl="0">
              <a:spcBef>
                <a:spcPts val="0"/>
              </a:spcBef>
              <a:spcAft>
                <a:spcPts val="0"/>
              </a:spcAft>
              <a:buClr>
                <a:schemeClr val="accent3"/>
              </a:buClr>
              <a:buSzPts val="1600"/>
              <a:buNone/>
              <a:defRPr sz="1600">
                <a:solidFill>
                  <a:schemeClr val="accent3"/>
                </a:solidFill>
              </a:defRPr>
            </a:lvl3pPr>
            <a:lvl4pPr lvl="3" rtl="0">
              <a:spcBef>
                <a:spcPts val="0"/>
              </a:spcBef>
              <a:spcAft>
                <a:spcPts val="0"/>
              </a:spcAft>
              <a:buClr>
                <a:schemeClr val="accent3"/>
              </a:buClr>
              <a:buSzPts val="1600"/>
              <a:buNone/>
              <a:defRPr sz="1600">
                <a:solidFill>
                  <a:schemeClr val="accent3"/>
                </a:solidFill>
              </a:defRPr>
            </a:lvl4pPr>
            <a:lvl5pPr lvl="4" rtl="0">
              <a:spcBef>
                <a:spcPts val="0"/>
              </a:spcBef>
              <a:spcAft>
                <a:spcPts val="0"/>
              </a:spcAft>
              <a:buClr>
                <a:schemeClr val="accent3"/>
              </a:buClr>
              <a:buSzPts val="1600"/>
              <a:buNone/>
              <a:defRPr sz="1600">
                <a:solidFill>
                  <a:schemeClr val="accent3"/>
                </a:solidFill>
              </a:defRPr>
            </a:lvl5pPr>
            <a:lvl6pPr lvl="5" rtl="0">
              <a:spcBef>
                <a:spcPts val="0"/>
              </a:spcBef>
              <a:spcAft>
                <a:spcPts val="0"/>
              </a:spcAft>
              <a:buClr>
                <a:schemeClr val="accent3"/>
              </a:buClr>
              <a:buSzPts val="1600"/>
              <a:buNone/>
              <a:defRPr sz="1600">
                <a:solidFill>
                  <a:schemeClr val="accent3"/>
                </a:solidFill>
              </a:defRPr>
            </a:lvl6pPr>
            <a:lvl7pPr lvl="6" rtl="0">
              <a:spcBef>
                <a:spcPts val="0"/>
              </a:spcBef>
              <a:spcAft>
                <a:spcPts val="0"/>
              </a:spcAft>
              <a:buClr>
                <a:schemeClr val="accent3"/>
              </a:buClr>
              <a:buSzPts val="1600"/>
              <a:buNone/>
              <a:defRPr sz="1600">
                <a:solidFill>
                  <a:schemeClr val="accent3"/>
                </a:solidFill>
              </a:defRPr>
            </a:lvl7pPr>
            <a:lvl8pPr lvl="7" rtl="0">
              <a:spcBef>
                <a:spcPts val="0"/>
              </a:spcBef>
              <a:spcAft>
                <a:spcPts val="0"/>
              </a:spcAft>
              <a:buClr>
                <a:schemeClr val="accent3"/>
              </a:buClr>
              <a:buSzPts val="1600"/>
              <a:buNone/>
              <a:defRPr sz="1600">
                <a:solidFill>
                  <a:schemeClr val="accent3"/>
                </a:solidFill>
              </a:defRPr>
            </a:lvl8pPr>
            <a:lvl9pPr lvl="8" rtl="0">
              <a:spcBef>
                <a:spcPts val="0"/>
              </a:spcBef>
              <a:spcAft>
                <a:spcPts val="0"/>
              </a:spcAft>
              <a:buClr>
                <a:schemeClr val="accent3"/>
              </a:buClr>
              <a:buSzPts val="1600"/>
              <a:buNone/>
              <a:defRPr sz="1600">
                <a:solidFill>
                  <a:schemeClr val="accent3"/>
                </a:solidFill>
              </a:defRPr>
            </a:lvl9pPr>
          </a:lstStyle>
          <a:p>
            <a:endParaRPr/>
          </a:p>
        </p:txBody>
      </p:sp>
      <p:sp>
        <p:nvSpPr>
          <p:cNvPr id="67" name="Google Shape;67;p15"/>
          <p:cNvSpPr txBox="1">
            <a:spLocks noGrp="1"/>
          </p:cNvSpPr>
          <p:nvPr>
            <p:ph type="subTitle" idx="7"/>
          </p:nvPr>
        </p:nvSpPr>
        <p:spPr>
          <a:xfrm>
            <a:off x="4512173" y="2787122"/>
            <a:ext cx="1899300" cy="77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68" name="Google Shape;68;p15"/>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2">
  <p:cSld name="CUSTOM_3">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5684694" y="2223240"/>
            <a:ext cx="2626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71" name="Google Shape;71;p16"/>
          <p:cNvSpPr txBox="1">
            <a:spLocks noGrp="1"/>
          </p:cNvSpPr>
          <p:nvPr>
            <p:ph type="subTitle" idx="1"/>
          </p:nvPr>
        </p:nvSpPr>
        <p:spPr>
          <a:xfrm>
            <a:off x="6112944" y="2676206"/>
            <a:ext cx="17703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72" name="Google Shape;72;p16"/>
          <p:cNvSpPr txBox="1">
            <a:spLocks noGrp="1"/>
          </p:cNvSpPr>
          <p:nvPr>
            <p:ph type="ctrTitle" idx="2"/>
          </p:nvPr>
        </p:nvSpPr>
        <p:spPr>
          <a:xfrm>
            <a:off x="3252307" y="2223240"/>
            <a:ext cx="26268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73" name="Google Shape;73;p16"/>
          <p:cNvSpPr txBox="1">
            <a:spLocks noGrp="1"/>
          </p:cNvSpPr>
          <p:nvPr>
            <p:ph type="subTitle" idx="3"/>
          </p:nvPr>
        </p:nvSpPr>
        <p:spPr>
          <a:xfrm>
            <a:off x="3680557" y="2676202"/>
            <a:ext cx="17703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74" name="Google Shape;74;p16"/>
          <p:cNvSpPr txBox="1">
            <a:spLocks noGrp="1"/>
          </p:cNvSpPr>
          <p:nvPr>
            <p:ph type="ctrTitle" idx="4"/>
          </p:nvPr>
        </p:nvSpPr>
        <p:spPr>
          <a:xfrm>
            <a:off x="857374" y="2223250"/>
            <a:ext cx="26586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b="0"/>
            </a:lvl1pPr>
            <a:lvl2pPr lvl="1" algn="ctr" rtl="0">
              <a:spcBef>
                <a:spcPts val="0"/>
              </a:spcBef>
              <a:spcAft>
                <a:spcPts val="0"/>
              </a:spcAft>
              <a:buSzPts val="1800"/>
              <a:buNone/>
              <a:defRPr sz="1800" b="0"/>
            </a:lvl2pPr>
            <a:lvl3pPr lvl="2" algn="ctr" rtl="0">
              <a:spcBef>
                <a:spcPts val="0"/>
              </a:spcBef>
              <a:spcAft>
                <a:spcPts val="0"/>
              </a:spcAft>
              <a:buSzPts val="1800"/>
              <a:buNone/>
              <a:defRPr sz="1800" b="0"/>
            </a:lvl3pPr>
            <a:lvl4pPr lvl="3" algn="ctr" rtl="0">
              <a:spcBef>
                <a:spcPts val="0"/>
              </a:spcBef>
              <a:spcAft>
                <a:spcPts val="0"/>
              </a:spcAft>
              <a:buSzPts val="1800"/>
              <a:buNone/>
              <a:defRPr sz="1800" b="0"/>
            </a:lvl4pPr>
            <a:lvl5pPr lvl="4" algn="ctr" rtl="0">
              <a:spcBef>
                <a:spcPts val="0"/>
              </a:spcBef>
              <a:spcAft>
                <a:spcPts val="0"/>
              </a:spcAft>
              <a:buSzPts val="1800"/>
              <a:buNone/>
              <a:defRPr sz="1800" b="0"/>
            </a:lvl5pPr>
            <a:lvl6pPr lvl="5" algn="ctr" rtl="0">
              <a:spcBef>
                <a:spcPts val="0"/>
              </a:spcBef>
              <a:spcAft>
                <a:spcPts val="0"/>
              </a:spcAft>
              <a:buSzPts val="1800"/>
              <a:buNone/>
              <a:defRPr sz="1800" b="0"/>
            </a:lvl6pPr>
            <a:lvl7pPr lvl="6" algn="ctr" rtl="0">
              <a:spcBef>
                <a:spcPts val="0"/>
              </a:spcBef>
              <a:spcAft>
                <a:spcPts val="0"/>
              </a:spcAft>
              <a:buSzPts val="1800"/>
              <a:buNone/>
              <a:defRPr sz="1800" b="0"/>
            </a:lvl7pPr>
            <a:lvl8pPr lvl="7" algn="ctr" rtl="0">
              <a:spcBef>
                <a:spcPts val="0"/>
              </a:spcBef>
              <a:spcAft>
                <a:spcPts val="0"/>
              </a:spcAft>
              <a:buSzPts val="1800"/>
              <a:buNone/>
              <a:defRPr sz="1800" b="0"/>
            </a:lvl8pPr>
            <a:lvl9pPr lvl="8" algn="ctr" rtl="0">
              <a:spcBef>
                <a:spcPts val="0"/>
              </a:spcBef>
              <a:spcAft>
                <a:spcPts val="0"/>
              </a:spcAft>
              <a:buSzPts val="1800"/>
              <a:buNone/>
              <a:defRPr sz="1800" b="0"/>
            </a:lvl9pPr>
          </a:lstStyle>
          <a:p>
            <a:endParaRPr/>
          </a:p>
        </p:txBody>
      </p:sp>
      <p:sp>
        <p:nvSpPr>
          <p:cNvPr id="75" name="Google Shape;75;p16"/>
          <p:cNvSpPr txBox="1">
            <a:spLocks noGrp="1"/>
          </p:cNvSpPr>
          <p:nvPr>
            <p:ph type="subTitle" idx="5"/>
          </p:nvPr>
        </p:nvSpPr>
        <p:spPr>
          <a:xfrm>
            <a:off x="1394074" y="2676202"/>
            <a:ext cx="1585200" cy="148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76" name="Google Shape;76;p16"/>
          <p:cNvSpPr txBox="1">
            <a:spLocks noGrp="1"/>
          </p:cNvSpPr>
          <p:nvPr>
            <p:ph type="ctrTitle" idx="6"/>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77"/>
        <p:cNvGrpSpPr/>
        <p:nvPr/>
      </p:nvGrpSpPr>
      <p:grpSpPr>
        <a:xfrm>
          <a:off x="0" y="0"/>
          <a:ext cx="0" cy="0"/>
          <a:chOff x="0" y="0"/>
          <a:chExt cx="0" cy="0"/>
        </a:xfrm>
      </p:grpSpPr>
      <p:sp>
        <p:nvSpPr>
          <p:cNvPr id="78" name="Google Shape;78;p17"/>
          <p:cNvSpPr txBox="1">
            <a:spLocks noGrp="1"/>
          </p:cNvSpPr>
          <p:nvPr>
            <p:ph type="ctrTitle"/>
          </p:nvPr>
        </p:nvSpPr>
        <p:spPr>
          <a:xfrm>
            <a:off x="1213329"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79" name="Google Shape;79;p17"/>
          <p:cNvSpPr txBox="1">
            <a:spLocks noGrp="1"/>
          </p:cNvSpPr>
          <p:nvPr>
            <p:ph type="subTitle" idx="1"/>
          </p:nvPr>
        </p:nvSpPr>
        <p:spPr>
          <a:xfrm>
            <a:off x="1163529"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0" name="Google Shape;80;p17"/>
          <p:cNvSpPr txBox="1">
            <a:spLocks noGrp="1"/>
          </p:cNvSpPr>
          <p:nvPr>
            <p:ph type="ctrTitle" idx="2"/>
          </p:nvPr>
        </p:nvSpPr>
        <p:spPr>
          <a:xfrm>
            <a:off x="35215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1" name="Google Shape;81;p17"/>
          <p:cNvSpPr txBox="1">
            <a:spLocks noGrp="1"/>
          </p:cNvSpPr>
          <p:nvPr>
            <p:ph type="subTitle" idx="3"/>
          </p:nvPr>
        </p:nvSpPr>
        <p:spPr>
          <a:xfrm>
            <a:off x="34717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2" name="Google Shape;82;p17"/>
          <p:cNvSpPr txBox="1">
            <a:spLocks noGrp="1"/>
          </p:cNvSpPr>
          <p:nvPr>
            <p:ph type="ctrTitle" idx="4"/>
          </p:nvPr>
        </p:nvSpPr>
        <p:spPr>
          <a:xfrm>
            <a:off x="5829726" y="1827113"/>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3" name="Google Shape;83;p17"/>
          <p:cNvSpPr txBox="1">
            <a:spLocks noGrp="1"/>
          </p:cNvSpPr>
          <p:nvPr>
            <p:ph type="subTitle" idx="5"/>
          </p:nvPr>
        </p:nvSpPr>
        <p:spPr>
          <a:xfrm>
            <a:off x="5779926" y="2211205"/>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4" name="Google Shape;84;p17"/>
          <p:cNvSpPr txBox="1">
            <a:spLocks noGrp="1"/>
          </p:cNvSpPr>
          <p:nvPr>
            <p:ph type="ctrTitle" idx="6"/>
          </p:nvPr>
        </p:nvSpPr>
        <p:spPr>
          <a:xfrm>
            <a:off x="1213329"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5" name="Google Shape;85;p17"/>
          <p:cNvSpPr txBox="1">
            <a:spLocks noGrp="1"/>
          </p:cNvSpPr>
          <p:nvPr>
            <p:ph type="subTitle" idx="7"/>
          </p:nvPr>
        </p:nvSpPr>
        <p:spPr>
          <a:xfrm>
            <a:off x="1163529"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latin typeface="Livvic"/>
                <a:ea typeface="Livvic"/>
                <a:cs typeface="Livvic"/>
                <a:sym typeface="Livvic"/>
              </a:defRPr>
            </a:lvl1pPr>
            <a:lvl2pPr lvl="1" algn="ctr" rtl="0">
              <a:lnSpc>
                <a:spcPct val="100000"/>
              </a:lnSpc>
              <a:spcBef>
                <a:spcPts val="1600"/>
              </a:spcBef>
              <a:spcAft>
                <a:spcPts val="0"/>
              </a:spcAft>
              <a:buNone/>
              <a:defRPr sz="1400">
                <a:solidFill>
                  <a:schemeClr val="dk1"/>
                </a:solidFill>
                <a:latin typeface="Livvic"/>
                <a:ea typeface="Livvic"/>
                <a:cs typeface="Livvic"/>
                <a:sym typeface="Livvic"/>
              </a:defRPr>
            </a:lvl2pPr>
            <a:lvl3pPr lvl="2" algn="ctr" rtl="0">
              <a:lnSpc>
                <a:spcPct val="100000"/>
              </a:lnSpc>
              <a:spcBef>
                <a:spcPts val="1600"/>
              </a:spcBef>
              <a:spcAft>
                <a:spcPts val="0"/>
              </a:spcAft>
              <a:buNone/>
              <a:defRPr sz="1400">
                <a:solidFill>
                  <a:schemeClr val="dk1"/>
                </a:solidFill>
                <a:latin typeface="Livvic"/>
                <a:ea typeface="Livvic"/>
                <a:cs typeface="Livvic"/>
                <a:sym typeface="Livvic"/>
              </a:defRPr>
            </a:lvl3pPr>
            <a:lvl4pPr lvl="3" algn="ctr" rtl="0">
              <a:lnSpc>
                <a:spcPct val="100000"/>
              </a:lnSpc>
              <a:spcBef>
                <a:spcPts val="1600"/>
              </a:spcBef>
              <a:spcAft>
                <a:spcPts val="0"/>
              </a:spcAft>
              <a:buNone/>
              <a:defRPr sz="1400">
                <a:solidFill>
                  <a:schemeClr val="dk1"/>
                </a:solidFill>
                <a:latin typeface="Livvic"/>
                <a:ea typeface="Livvic"/>
                <a:cs typeface="Livvic"/>
                <a:sym typeface="Livvic"/>
              </a:defRPr>
            </a:lvl4pPr>
            <a:lvl5pPr lvl="4" algn="ctr" rtl="0">
              <a:lnSpc>
                <a:spcPct val="100000"/>
              </a:lnSpc>
              <a:spcBef>
                <a:spcPts val="1600"/>
              </a:spcBef>
              <a:spcAft>
                <a:spcPts val="0"/>
              </a:spcAft>
              <a:buNone/>
              <a:defRPr sz="1400">
                <a:solidFill>
                  <a:schemeClr val="dk1"/>
                </a:solidFill>
                <a:latin typeface="Livvic"/>
                <a:ea typeface="Livvic"/>
                <a:cs typeface="Livvic"/>
                <a:sym typeface="Livvic"/>
              </a:defRPr>
            </a:lvl5pPr>
            <a:lvl6pPr lvl="5" algn="ctr" rtl="0">
              <a:lnSpc>
                <a:spcPct val="100000"/>
              </a:lnSpc>
              <a:spcBef>
                <a:spcPts val="1600"/>
              </a:spcBef>
              <a:spcAft>
                <a:spcPts val="0"/>
              </a:spcAft>
              <a:buNone/>
              <a:defRPr sz="1400">
                <a:solidFill>
                  <a:schemeClr val="dk1"/>
                </a:solidFill>
                <a:latin typeface="Livvic"/>
                <a:ea typeface="Livvic"/>
                <a:cs typeface="Livvic"/>
                <a:sym typeface="Livvic"/>
              </a:defRPr>
            </a:lvl6pPr>
            <a:lvl7pPr lvl="6" algn="ctr" rtl="0">
              <a:lnSpc>
                <a:spcPct val="100000"/>
              </a:lnSpc>
              <a:spcBef>
                <a:spcPts val="1600"/>
              </a:spcBef>
              <a:spcAft>
                <a:spcPts val="0"/>
              </a:spcAft>
              <a:buNone/>
              <a:defRPr sz="1400">
                <a:solidFill>
                  <a:schemeClr val="dk1"/>
                </a:solidFill>
                <a:latin typeface="Livvic"/>
                <a:ea typeface="Livvic"/>
                <a:cs typeface="Livvic"/>
                <a:sym typeface="Livvic"/>
              </a:defRPr>
            </a:lvl7pPr>
            <a:lvl8pPr lvl="7" algn="ctr" rtl="0">
              <a:lnSpc>
                <a:spcPct val="100000"/>
              </a:lnSpc>
              <a:spcBef>
                <a:spcPts val="1600"/>
              </a:spcBef>
              <a:spcAft>
                <a:spcPts val="0"/>
              </a:spcAft>
              <a:buNone/>
              <a:defRPr sz="1400">
                <a:solidFill>
                  <a:schemeClr val="dk1"/>
                </a:solidFill>
                <a:latin typeface="Livvic"/>
                <a:ea typeface="Livvic"/>
                <a:cs typeface="Livvic"/>
                <a:sym typeface="Livvic"/>
              </a:defRPr>
            </a:lvl8pPr>
            <a:lvl9pPr lvl="8" algn="ctr" rtl="0">
              <a:lnSpc>
                <a:spcPct val="100000"/>
              </a:lnSpc>
              <a:spcBef>
                <a:spcPts val="1600"/>
              </a:spcBef>
              <a:spcAft>
                <a:spcPts val="1600"/>
              </a:spcAft>
              <a:buNone/>
              <a:defRPr sz="1400">
                <a:solidFill>
                  <a:schemeClr val="dk1"/>
                </a:solidFill>
                <a:latin typeface="Livvic"/>
                <a:ea typeface="Livvic"/>
                <a:cs typeface="Livvic"/>
                <a:sym typeface="Livvic"/>
              </a:defRPr>
            </a:lvl9pPr>
          </a:lstStyle>
          <a:p>
            <a:endParaRPr/>
          </a:p>
        </p:txBody>
      </p:sp>
      <p:sp>
        <p:nvSpPr>
          <p:cNvPr id="86" name="Google Shape;86;p17"/>
          <p:cNvSpPr txBox="1">
            <a:spLocks noGrp="1"/>
          </p:cNvSpPr>
          <p:nvPr>
            <p:ph type="ctrTitle" idx="8"/>
          </p:nvPr>
        </p:nvSpPr>
        <p:spPr>
          <a:xfrm>
            <a:off x="35215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7" name="Google Shape;87;p17"/>
          <p:cNvSpPr txBox="1">
            <a:spLocks noGrp="1"/>
          </p:cNvSpPr>
          <p:nvPr>
            <p:ph type="subTitle" idx="9"/>
          </p:nvPr>
        </p:nvSpPr>
        <p:spPr>
          <a:xfrm>
            <a:off x="34717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88" name="Google Shape;88;p17"/>
          <p:cNvSpPr txBox="1">
            <a:spLocks noGrp="1"/>
          </p:cNvSpPr>
          <p:nvPr>
            <p:ph type="ctrTitle" idx="13"/>
          </p:nvPr>
        </p:nvSpPr>
        <p:spPr>
          <a:xfrm>
            <a:off x="5829726" y="3246800"/>
            <a:ext cx="2056200" cy="421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1800"/>
              <a:buNone/>
              <a:defRPr sz="2000" b="0"/>
            </a:lvl1pPr>
            <a:lvl2pPr lvl="1" algn="ctr" rtl="0">
              <a:spcBef>
                <a:spcPts val="0"/>
              </a:spcBef>
              <a:spcAft>
                <a:spcPts val="0"/>
              </a:spcAft>
              <a:buClr>
                <a:schemeClr val="dk1"/>
              </a:buClr>
              <a:buSzPts val="2400"/>
              <a:buNone/>
              <a:defRPr sz="2400">
                <a:solidFill>
                  <a:schemeClr val="dk1"/>
                </a:solidFill>
              </a:defRPr>
            </a:lvl2pPr>
            <a:lvl3pPr lvl="2" algn="ctr" rtl="0">
              <a:spcBef>
                <a:spcPts val="0"/>
              </a:spcBef>
              <a:spcAft>
                <a:spcPts val="0"/>
              </a:spcAft>
              <a:buClr>
                <a:schemeClr val="dk1"/>
              </a:buClr>
              <a:buSzPts val="2400"/>
              <a:buNone/>
              <a:defRPr sz="2400">
                <a:solidFill>
                  <a:schemeClr val="dk1"/>
                </a:solidFill>
              </a:defRPr>
            </a:lvl3pPr>
            <a:lvl4pPr lvl="3" algn="ctr" rtl="0">
              <a:spcBef>
                <a:spcPts val="0"/>
              </a:spcBef>
              <a:spcAft>
                <a:spcPts val="0"/>
              </a:spcAft>
              <a:buClr>
                <a:schemeClr val="dk1"/>
              </a:buClr>
              <a:buSzPts val="2400"/>
              <a:buNone/>
              <a:defRPr sz="2400">
                <a:solidFill>
                  <a:schemeClr val="dk1"/>
                </a:solidFill>
              </a:defRPr>
            </a:lvl4pPr>
            <a:lvl5pPr lvl="4" algn="ctr" rtl="0">
              <a:spcBef>
                <a:spcPts val="0"/>
              </a:spcBef>
              <a:spcAft>
                <a:spcPts val="0"/>
              </a:spcAft>
              <a:buClr>
                <a:schemeClr val="dk1"/>
              </a:buClr>
              <a:buSzPts val="2400"/>
              <a:buNone/>
              <a:defRPr sz="2400">
                <a:solidFill>
                  <a:schemeClr val="dk1"/>
                </a:solidFill>
              </a:defRPr>
            </a:lvl5pPr>
            <a:lvl6pPr lvl="5" algn="ctr" rtl="0">
              <a:spcBef>
                <a:spcPts val="0"/>
              </a:spcBef>
              <a:spcAft>
                <a:spcPts val="0"/>
              </a:spcAft>
              <a:buClr>
                <a:schemeClr val="dk1"/>
              </a:buClr>
              <a:buSzPts val="2400"/>
              <a:buNone/>
              <a:defRPr sz="2400">
                <a:solidFill>
                  <a:schemeClr val="dk1"/>
                </a:solidFill>
              </a:defRPr>
            </a:lvl6pPr>
            <a:lvl7pPr lvl="6" algn="ctr" rtl="0">
              <a:spcBef>
                <a:spcPts val="0"/>
              </a:spcBef>
              <a:spcAft>
                <a:spcPts val="0"/>
              </a:spcAft>
              <a:buClr>
                <a:schemeClr val="dk1"/>
              </a:buClr>
              <a:buSzPts val="2400"/>
              <a:buNone/>
              <a:defRPr sz="2400">
                <a:solidFill>
                  <a:schemeClr val="dk1"/>
                </a:solidFill>
              </a:defRPr>
            </a:lvl7pPr>
            <a:lvl8pPr lvl="7" algn="ctr" rtl="0">
              <a:spcBef>
                <a:spcPts val="0"/>
              </a:spcBef>
              <a:spcAft>
                <a:spcPts val="0"/>
              </a:spcAft>
              <a:buClr>
                <a:schemeClr val="dk1"/>
              </a:buClr>
              <a:buSzPts val="2400"/>
              <a:buNone/>
              <a:defRPr sz="2400">
                <a:solidFill>
                  <a:schemeClr val="dk1"/>
                </a:solidFill>
              </a:defRPr>
            </a:lvl8pPr>
            <a:lvl9pPr lvl="8" algn="ctr" rtl="0">
              <a:spcBef>
                <a:spcPts val="0"/>
              </a:spcBef>
              <a:spcAft>
                <a:spcPts val="0"/>
              </a:spcAft>
              <a:buClr>
                <a:schemeClr val="dk1"/>
              </a:buClr>
              <a:buSzPts val="2400"/>
              <a:buNone/>
              <a:defRPr sz="2400">
                <a:solidFill>
                  <a:schemeClr val="dk1"/>
                </a:solidFill>
              </a:defRPr>
            </a:lvl9pPr>
          </a:lstStyle>
          <a:p>
            <a:endParaRPr/>
          </a:p>
        </p:txBody>
      </p:sp>
      <p:sp>
        <p:nvSpPr>
          <p:cNvPr id="89" name="Google Shape;89;p17"/>
          <p:cNvSpPr txBox="1">
            <a:spLocks noGrp="1"/>
          </p:cNvSpPr>
          <p:nvPr>
            <p:ph type="subTitle" idx="14"/>
          </p:nvPr>
        </p:nvSpPr>
        <p:spPr>
          <a:xfrm>
            <a:off x="5779926" y="3631972"/>
            <a:ext cx="21558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90" name="Google Shape;90;p17"/>
          <p:cNvSpPr txBox="1">
            <a:spLocks noGrp="1"/>
          </p:cNvSpPr>
          <p:nvPr>
            <p:ph type="ctrTitle" idx="15"/>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list">
  <p:cSld name="CUSTOM_7">
    <p:spTree>
      <p:nvGrpSpPr>
        <p:cNvPr id="1" name="Shape 91"/>
        <p:cNvGrpSpPr/>
        <p:nvPr/>
      </p:nvGrpSpPr>
      <p:grpSpPr>
        <a:xfrm>
          <a:off x="0" y="0"/>
          <a:ext cx="0" cy="0"/>
          <a:chOff x="0" y="0"/>
          <a:chExt cx="0" cy="0"/>
        </a:xfrm>
      </p:grpSpPr>
      <p:sp>
        <p:nvSpPr>
          <p:cNvPr id="92" name="Google Shape;92;p18"/>
          <p:cNvSpPr txBox="1">
            <a:spLocks noGrp="1"/>
          </p:cNvSpPr>
          <p:nvPr>
            <p:ph type="subTitle" idx="1"/>
          </p:nvPr>
        </p:nvSpPr>
        <p:spPr>
          <a:xfrm flipH="1">
            <a:off x="567600" y="1308725"/>
            <a:ext cx="2658000" cy="3276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dk1"/>
                </a:solidFill>
                <a:latin typeface="Livvic"/>
                <a:ea typeface="Livvic"/>
                <a:cs typeface="Livvic"/>
                <a:sym typeface="Livvic"/>
              </a:defRPr>
            </a:lvl1pPr>
            <a:lvl2pPr lvl="1" rtl="0">
              <a:lnSpc>
                <a:spcPct val="100000"/>
              </a:lnSpc>
              <a:spcBef>
                <a:spcPts val="0"/>
              </a:spcBef>
              <a:spcAft>
                <a:spcPts val="0"/>
              </a:spcAft>
              <a:buNone/>
              <a:defRPr sz="1400">
                <a:solidFill>
                  <a:schemeClr val="dk1"/>
                </a:solidFill>
                <a:latin typeface="Livvic"/>
                <a:ea typeface="Livvic"/>
                <a:cs typeface="Livvic"/>
                <a:sym typeface="Livvic"/>
              </a:defRPr>
            </a:lvl2pPr>
            <a:lvl3pPr lvl="2" rtl="0">
              <a:lnSpc>
                <a:spcPct val="100000"/>
              </a:lnSpc>
              <a:spcBef>
                <a:spcPts val="0"/>
              </a:spcBef>
              <a:spcAft>
                <a:spcPts val="0"/>
              </a:spcAft>
              <a:buNone/>
              <a:defRPr sz="1400">
                <a:solidFill>
                  <a:schemeClr val="dk1"/>
                </a:solidFill>
                <a:latin typeface="Livvic"/>
                <a:ea typeface="Livvic"/>
                <a:cs typeface="Livvic"/>
                <a:sym typeface="Livvic"/>
              </a:defRPr>
            </a:lvl3pPr>
            <a:lvl4pPr lvl="3" rtl="0">
              <a:lnSpc>
                <a:spcPct val="100000"/>
              </a:lnSpc>
              <a:spcBef>
                <a:spcPts val="0"/>
              </a:spcBef>
              <a:spcAft>
                <a:spcPts val="0"/>
              </a:spcAft>
              <a:buNone/>
              <a:defRPr sz="1400">
                <a:solidFill>
                  <a:schemeClr val="dk1"/>
                </a:solidFill>
                <a:latin typeface="Livvic"/>
                <a:ea typeface="Livvic"/>
                <a:cs typeface="Livvic"/>
                <a:sym typeface="Livvic"/>
              </a:defRPr>
            </a:lvl4pPr>
            <a:lvl5pPr lvl="4" rtl="0">
              <a:lnSpc>
                <a:spcPct val="100000"/>
              </a:lnSpc>
              <a:spcBef>
                <a:spcPts val="0"/>
              </a:spcBef>
              <a:spcAft>
                <a:spcPts val="0"/>
              </a:spcAft>
              <a:buNone/>
              <a:defRPr sz="1400">
                <a:solidFill>
                  <a:schemeClr val="dk1"/>
                </a:solidFill>
                <a:latin typeface="Livvic"/>
                <a:ea typeface="Livvic"/>
                <a:cs typeface="Livvic"/>
                <a:sym typeface="Livvic"/>
              </a:defRPr>
            </a:lvl5pPr>
            <a:lvl6pPr lvl="5" rtl="0">
              <a:lnSpc>
                <a:spcPct val="100000"/>
              </a:lnSpc>
              <a:spcBef>
                <a:spcPts val="0"/>
              </a:spcBef>
              <a:spcAft>
                <a:spcPts val="0"/>
              </a:spcAft>
              <a:buNone/>
              <a:defRPr sz="1400">
                <a:solidFill>
                  <a:schemeClr val="dk1"/>
                </a:solidFill>
                <a:latin typeface="Livvic"/>
                <a:ea typeface="Livvic"/>
                <a:cs typeface="Livvic"/>
                <a:sym typeface="Livvic"/>
              </a:defRPr>
            </a:lvl6pPr>
            <a:lvl7pPr lvl="6" rtl="0">
              <a:lnSpc>
                <a:spcPct val="100000"/>
              </a:lnSpc>
              <a:spcBef>
                <a:spcPts val="0"/>
              </a:spcBef>
              <a:spcAft>
                <a:spcPts val="0"/>
              </a:spcAft>
              <a:buNone/>
              <a:defRPr sz="1400">
                <a:solidFill>
                  <a:schemeClr val="dk1"/>
                </a:solidFill>
                <a:latin typeface="Livvic"/>
                <a:ea typeface="Livvic"/>
                <a:cs typeface="Livvic"/>
                <a:sym typeface="Livvic"/>
              </a:defRPr>
            </a:lvl7pPr>
            <a:lvl8pPr lvl="7" rtl="0">
              <a:lnSpc>
                <a:spcPct val="100000"/>
              </a:lnSpc>
              <a:spcBef>
                <a:spcPts val="0"/>
              </a:spcBef>
              <a:spcAft>
                <a:spcPts val="0"/>
              </a:spcAft>
              <a:buNone/>
              <a:defRPr sz="1400">
                <a:solidFill>
                  <a:schemeClr val="dk1"/>
                </a:solidFill>
                <a:latin typeface="Livvic"/>
                <a:ea typeface="Livvic"/>
                <a:cs typeface="Livvic"/>
                <a:sym typeface="Livvic"/>
              </a:defRPr>
            </a:lvl8pPr>
            <a:lvl9pPr lvl="8" rtl="0">
              <a:lnSpc>
                <a:spcPct val="100000"/>
              </a:lnSpc>
              <a:spcBef>
                <a:spcPts val="0"/>
              </a:spcBef>
              <a:spcAft>
                <a:spcPts val="0"/>
              </a:spcAft>
              <a:buNone/>
              <a:defRPr sz="1400">
                <a:solidFill>
                  <a:schemeClr val="dk1"/>
                </a:solidFill>
                <a:latin typeface="Livvic"/>
                <a:ea typeface="Livvic"/>
                <a:cs typeface="Livvic"/>
                <a:sym typeface="Livvic"/>
              </a:defRPr>
            </a:lvl9pPr>
          </a:lstStyle>
          <a:p>
            <a:endParaRPr/>
          </a:p>
        </p:txBody>
      </p:sp>
      <p:sp>
        <p:nvSpPr>
          <p:cNvPr id="93" name="Google Shape;93;p18"/>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ig words">
  <p:cSld name="MAIN_POINT_1">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270075" y="509350"/>
            <a:ext cx="4946100" cy="2490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4800"/>
              <a:buNone/>
              <a:defRPr sz="6700" b="0"/>
            </a:lvl1pPr>
            <a:lvl2pPr lvl="1" rtl="0">
              <a:spcBef>
                <a:spcPts val="0"/>
              </a:spcBef>
              <a:spcAft>
                <a:spcPts val="0"/>
              </a:spcAft>
              <a:buClr>
                <a:schemeClr val="accent3"/>
              </a:buClr>
              <a:buSzPts val="4800"/>
              <a:buNone/>
              <a:defRPr sz="4800">
                <a:solidFill>
                  <a:schemeClr val="accent3"/>
                </a:solidFill>
              </a:defRPr>
            </a:lvl2pPr>
            <a:lvl3pPr lvl="2" rtl="0">
              <a:spcBef>
                <a:spcPts val="0"/>
              </a:spcBef>
              <a:spcAft>
                <a:spcPts val="0"/>
              </a:spcAft>
              <a:buClr>
                <a:schemeClr val="accent3"/>
              </a:buClr>
              <a:buSzPts val="4800"/>
              <a:buNone/>
              <a:defRPr sz="4800">
                <a:solidFill>
                  <a:schemeClr val="accent3"/>
                </a:solidFill>
              </a:defRPr>
            </a:lvl3pPr>
            <a:lvl4pPr lvl="3" rtl="0">
              <a:spcBef>
                <a:spcPts val="0"/>
              </a:spcBef>
              <a:spcAft>
                <a:spcPts val="0"/>
              </a:spcAft>
              <a:buClr>
                <a:schemeClr val="accent3"/>
              </a:buClr>
              <a:buSzPts val="4800"/>
              <a:buNone/>
              <a:defRPr sz="4800">
                <a:solidFill>
                  <a:schemeClr val="accent3"/>
                </a:solidFill>
              </a:defRPr>
            </a:lvl4pPr>
            <a:lvl5pPr lvl="4" rtl="0">
              <a:spcBef>
                <a:spcPts val="0"/>
              </a:spcBef>
              <a:spcAft>
                <a:spcPts val="0"/>
              </a:spcAft>
              <a:buClr>
                <a:schemeClr val="accent3"/>
              </a:buClr>
              <a:buSzPts val="4800"/>
              <a:buNone/>
              <a:defRPr sz="4800">
                <a:solidFill>
                  <a:schemeClr val="accent3"/>
                </a:solidFill>
              </a:defRPr>
            </a:lvl5pPr>
            <a:lvl6pPr lvl="5" rtl="0">
              <a:spcBef>
                <a:spcPts val="0"/>
              </a:spcBef>
              <a:spcAft>
                <a:spcPts val="0"/>
              </a:spcAft>
              <a:buClr>
                <a:schemeClr val="accent3"/>
              </a:buClr>
              <a:buSzPts val="4800"/>
              <a:buNone/>
              <a:defRPr sz="4800">
                <a:solidFill>
                  <a:schemeClr val="accent3"/>
                </a:solidFill>
              </a:defRPr>
            </a:lvl6pPr>
            <a:lvl7pPr lvl="6" rtl="0">
              <a:spcBef>
                <a:spcPts val="0"/>
              </a:spcBef>
              <a:spcAft>
                <a:spcPts val="0"/>
              </a:spcAft>
              <a:buClr>
                <a:schemeClr val="accent3"/>
              </a:buClr>
              <a:buSzPts val="4800"/>
              <a:buNone/>
              <a:defRPr sz="4800">
                <a:solidFill>
                  <a:schemeClr val="accent3"/>
                </a:solidFill>
              </a:defRPr>
            </a:lvl7pPr>
            <a:lvl8pPr lvl="7" rtl="0">
              <a:spcBef>
                <a:spcPts val="0"/>
              </a:spcBef>
              <a:spcAft>
                <a:spcPts val="0"/>
              </a:spcAft>
              <a:buClr>
                <a:schemeClr val="accent3"/>
              </a:buClr>
              <a:buSzPts val="4800"/>
              <a:buNone/>
              <a:defRPr sz="4800">
                <a:solidFill>
                  <a:schemeClr val="accent3"/>
                </a:solidFill>
              </a:defRPr>
            </a:lvl8pPr>
            <a:lvl9pPr lvl="8" rtl="0">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p:cSld name="TITLE_AND_BODY_1">
    <p:spTree>
      <p:nvGrpSpPr>
        <p:cNvPr id="1" name="Shape 96"/>
        <p:cNvGrpSpPr/>
        <p:nvPr/>
      </p:nvGrpSpPr>
      <p:grpSpPr>
        <a:xfrm>
          <a:off x="0" y="0"/>
          <a:ext cx="0" cy="0"/>
          <a:chOff x="0" y="0"/>
          <a:chExt cx="0" cy="0"/>
        </a:xfrm>
      </p:grpSpPr>
      <p:sp>
        <p:nvSpPr>
          <p:cNvPr id="97" name="Google Shape;97;p20"/>
          <p:cNvSpPr txBox="1">
            <a:spLocks noGrp="1"/>
          </p:cNvSpPr>
          <p:nvPr>
            <p:ph type="subTitle" idx="1"/>
          </p:nvPr>
        </p:nvSpPr>
        <p:spPr>
          <a:xfrm flipH="1">
            <a:off x="599976" y="3234588"/>
            <a:ext cx="3306300" cy="1370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dk1"/>
                </a:solidFill>
                <a:latin typeface="Livvic"/>
                <a:ea typeface="Livvic"/>
                <a:cs typeface="Livvic"/>
                <a:sym typeface="Livvic"/>
              </a:defRPr>
            </a:lvl1pPr>
            <a:lvl2pPr lvl="1" algn="r" rtl="0">
              <a:lnSpc>
                <a:spcPct val="100000"/>
              </a:lnSpc>
              <a:spcBef>
                <a:spcPts val="0"/>
              </a:spcBef>
              <a:spcAft>
                <a:spcPts val="0"/>
              </a:spcAft>
              <a:buNone/>
              <a:defRPr sz="1600">
                <a:solidFill>
                  <a:schemeClr val="dk1"/>
                </a:solidFill>
                <a:latin typeface="Livvic"/>
                <a:ea typeface="Livvic"/>
                <a:cs typeface="Livvic"/>
                <a:sym typeface="Livvic"/>
              </a:defRPr>
            </a:lvl2pPr>
            <a:lvl3pPr lvl="2" algn="r" rtl="0">
              <a:lnSpc>
                <a:spcPct val="100000"/>
              </a:lnSpc>
              <a:spcBef>
                <a:spcPts val="0"/>
              </a:spcBef>
              <a:spcAft>
                <a:spcPts val="0"/>
              </a:spcAft>
              <a:buNone/>
              <a:defRPr sz="1600">
                <a:solidFill>
                  <a:schemeClr val="dk1"/>
                </a:solidFill>
                <a:latin typeface="Livvic"/>
                <a:ea typeface="Livvic"/>
                <a:cs typeface="Livvic"/>
                <a:sym typeface="Livvic"/>
              </a:defRPr>
            </a:lvl3pPr>
            <a:lvl4pPr lvl="3" algn="r" rtl="0">
              <a:lnSpc>
                <a:spcPct val="100000"/>
              </a:lnSpc>
              <a:spcBef>
                <a:spcPts val="0"/>
              </a:spcBef>
              <a:spcAft>
                <a:spcPts val="0"/>
              </a:spcAft>
              <a:buNone/>
              <a:defRPr sz="1600">
                <a:solidFill>
                  <a:schemeClr val="dk1"/>
                </a:solidFill>
                <a:latin typeface="Livvic"/>
                <a:ea typeface="Livvic"/>
                <a:cs typeface="Livvic"/>
                <a:sym typeface="Livvic"/>
              </a:defRPr>
            </a:lvl4pPr>
            <a:lvl5pPr lvl="4" algn="r" rtl="0">
              <a:lnSpc>
                <a:spcPct val="100000"/>
              </a:lnSpc>
              <a:spcBef>
                <a:spcPts val="0"/>
              </a:spcBef>
              <a:spcAft>
                <a:spcPts val="0"/>
              </a:spcAft>
              <a:buNone/>
              <a:defRPr sz="1600">
                <a:solidFill>
                  <a:schemeClr val="dk1"/>
                </a:solidFill>
                <a:latin typeface="Livvic"/>
                <a:ea typeface="Livvic"/>
                <a:cs typeface="Livvic"/>
                <a:sym typeface="Livvic"/>
              </a:defRPr>
            </a:lvl5pPr>
            <a:lvl6pPr lvl="5" algn="r" rtl="0">
              <a:lnSpc>
                <a:spcPct val="100000"/>
              </a:lnSpc>
              <a:spcBef>
                <a:spcPts val="0"/>
              </a:spcBef>
              <a:spcAft>
                <a:spcPts val="0"/>
              </a:spcAft>
              <a:buNone/>
              <a:defRPr sz="1600">
                <a:solidFill>
                  <a:schemeClr val="dk1"/>
                </a:solidFill>
                <a:latin typeface="Livvic"/>
                <a:ea typeface="Livvic"/>
                <a:cs typeface="Livvic"/>
                <a:sym typeface="Livvic"/>
              </a:defRPr>
            </a:lvl6pPr>
            <a:lvl7pPr lvl="6" algn="r" rtl="0">
              <a:lnSpc>
                <a:spcPct val="100000"/>
              </a:lnSpc>
              <a:spcBef>
                <a:spcPts val="0"/>
              </a:spcBef>
              <a:spcAft>
                <a:spcPts val="0"/>
              </a:spcAft>
              <a:buNone/>
              <a:defRPr sz="1600">
                <a:solidFill>
                  <a:schemeClr val="dk1"/>
                </a:solidFill>
                <a:latin typeface="Livvic"/>
                <a:ea typeface="Livvic"/>
                <a:cs typeface="Livvic"/>
                <a:sym typeface="Livvic"/>
              </a:defRPr>
            </a:lvl7pPr>
            <a:lvl8pPr lvl="7" algn="r" rtl="0">
              <a:lnSpc>
                <a:spcPct val="100000"/>
              </a:lnSpc>
              <a:spcBef>
                <a:spcPts val="0"/>
              </a:spcBef>
              <a:spcAft>
                <a:spcPts val="0"/>
              </a:spcAft>
              <a:buNone/>
              <a:defRPr sz="1600">
                <a:solidFill>
                  <a:schemeClr val="dk1"/>
                </a:solidFill>
                <a:latin typeface="Livvic"/>
                <a:ea typeface="Livvic"/>
                <a:cs typeface="Livvic"/>
                <a:sym typeface="Livvic"/>
              </a:defRPr>
            </a:lvl8pPr>
            <a:lvl9pPr lvl="8" algn="r" rtl="0">
              <a:lnSpc>
                <a:spcPct val="100000"/>
              </a:lnSpc>
              <a:spcBef>
                <a:spcPts val="0"/>
              </a:spcBef>
              <a:spcAft>
                <a:spcPts val="0"/>
              </a:spcAft>
              <a:buNone/>
              <a:defRPr sz="1600">
                <a:solidFill>
                  <a:schemeClr val="dk1"/>
                </a:solidFill>
                <a:latin typeface="Livvic"/>
                <a:ea typeface="Livvic"/>
                <a:cs typeface="Livvic"/>
                <a:sym typeface="Livvic"/>
              </a:defRPr>
            </a:lvl9pPr>
          </a:lstStyle>
          <a:p>
            <a:endParaRPr/>
          </a:p>
        </p:txBody>
      </p:sp>
      <p:sp>
        <p:nvSpPr>
          <p:cNvPr id="98" name="Google Shape;98;p20"/>
          <p:cNvSpPr txBox="1">
            <a:spLocks noGrp="1"/>
          </p:cNvSpPr>
          <p:nvPr>
            <p:ph type="title"/>
          </p:nvPr>
        </p:nvSpPr>
        <p:spPr>
          <a:xfrm>
            <a:off x="2282876" y="1309100"/>
            <a:ext cx="2111700" cy="528600"/>
          </a:xfrm>
          <a:prstGeom prst="rect">
            <a:avLst/>
          </a:prstGeom>
        </p:spPr>
        <p:txBody>
          <a:bodyPr spcFirstLastPara="1" wrap="square" lIns="91425" tIns="91425" rIns="91425" bIns="91425" anchor="ctr" anchorCtr="0">
            <a:noAutofit/>
          </a:bodyPr>
          <a:lstStyle>
            <a:lvl1pPr lvl="0" rtl="0">
              <a:spcBef>
                <a:spcPts val="0"/>
              </a:spcBef>
              <a:spcAft>
                <a:spcPts val="0"/>
              </a:spcAft>
              <a:buNone/>
              <a:defRPr b="0">
                <a:solidFill>
                  <a:schemeClr val="dk1"/>
                </a:solidFill>
              </a:defRPr>
            </a:lvl1pPr>
            <a:lvl2pPr lvl="1" rtl="0">
              <a:spcBef>
                <a:spcPts val="0"/>
              </a:spcBef>
              <a:spcAft>
                <a:spcPts val="0"/>
              </a:spcAft>
              <a:buNone/>
              <a:defRPr b="0">
                <a:solidFill>
                  <a:schemeClr val="dk1"/>
                </a:solidFill>
                <a:latin typeface="Roboto Slab Regular"/>
                <a:ea typeface="Roboto Slab Regular"/>
                <a:cs typeface="Roboto Slab Regular"/>
                <a:sym typeface="Roboto Slab Regular"/>
              </a:defRPr>
            </a:lvl2pPr>
            <a:lvl3pPr lvl="2" rtl="0">
              <a:spcBef>
                <a:spcPts val="0"/>
              </a:spcBef>
              <a:spcAft>
                <a:spcPts val="0"/>
              </a:spcAft>
              <a:buNone/>
              <a:defRPr b="0">
                <a:solidFill>
                  <a:schemeClr val="dk1"/>
                </a:solidFill>
                <a:latin typeface="Roboto Slab Regular"/>
                <a:ea typeface="Roboto Slab Regular"/>
                <a:cs typeface="Roboto Slab Regular"/>
                <a:sym typeface="Roboto Slab Regular"/>
              </a:defRPr>
            </a:lvl3pPr>
            <a:lvl4pPr lvl="3" rtl="0">
              <a:spcBef>
                <a:spcPts val="0"/>
              </a:spcBef>
              <a:spcAft>
                <a:spcPts val="0"/>
              </a:spcAft>
              <a:buNone/>
              <a:defRPr b="0">
                <a:solidFill>
                  <a:schemeClr val="dk1"/>
                </a:solidFill>
                <a:latin typeface="Roboto Slab Regular"/>
                <a:ea typeface="Roboto Slab Regular"/>
                <a:cs typeface="Roboto Slab Regular"/>
                <a:sym typeface="Roboto Slab Regular"/>
              </a:defRPr>
            </a:lvl4pPr>
            <a:lvl5pPr lvl="4" rtl="0">
              <a:spcBef>
                <a:spcPts val="0"/>
              </a:spcBef>
              <a:spcAft>
                <a:spcPts val="0"/>
              </a:spcAft>
              <a:buNone/>
              <a:defRPr b="0">
                <a:solidFill>
                  <a:schemeClr val="dk1"/>
                </a:solidFill>
                <a:latin typeface="Roboto Slab Regular"/>
                <a:ea typeface="Roboto Slab Regular"/>
                <a:cs typeface="Roboto Slab Regular"/>
                <a:sym typeface="Roboto Slab Regular"/>
              </a:defRPr>
            </a:lvl5pPr>
            <a:lvl6pPr lvl="5" rtl="0">
              <a:spcBef>
                <a:spcPts val="0"/>
              </a:spcBef>
              <a:spcAft>
                <a:spcPts val="0"/>
              </a:spcAft>
              <a:buNone/>
              <a:defRPr b="0">
                <a:solidFill>
                  <a:schemeClr val="dk1"/>
                </a:solidFill>
                <a:latin typeface="Roboto Slab Regular"/>
                <a:ea typeface="Roboto Slab Regular"/>
                <a:cs typeface="Roboto Slab Regular"/>
                <a:sym typeface="Roboto Slab Regular"/>
              </a:defRPr>
            </a:lvl6pPr>
            <a:lvl7pPr lvl="6" rtl="0">
              <a:spcBef>
                <a:spcPts val="0"/>
              </a:spcBef>
              <a:spcAft>
                <a:spcPts val="0"/>
              </a:spcAft>
              <a:buNone/>
              <a:defRPr b="0">
                <a:solidFill>
                  <a:schemeClr val="dk1"/>
                </a:solidFill>
                <a:latin typeface="Roboto Slab Regular"/>
                <a:ea typeface="Roboto Slab Regular"/>
                <a:cs typeface="Roboto Slab Regular"/>
                <a:sym typeface="Roboto Slab Regular"/>
              </a:defRPr>
            </a:lvl7pPr>
            <a:lvl8pPr lvl="7" rtl="0">
              <a:spcBef>
                <a:spcPts val="0"/>
              </a:spcBef>
              <a:spcAft>
                <a:spcPts val="0"/>
              </a:spcAft>
              <a:buNone/>
              <a:defRPr b="0">
                <a:solidFill>
                  <a:schemeClr val="dk1"/>
                </a:solidFill>
                <a:latin typeface="Roboto Slab Regular"/>
                <a:ea typeface="Roboto Slab Regular"/>
                <a:cs typeface="Roboto Slab Regular"/>
                <a:sym typeface="Roboto Slab Regular"/>
              </a:defRPr>
            </a:lvl8pPr>
            <a:lvl9pPr lvl="8" rtl="0">
              <a:spcBef>
                <a:spcPts val="0"/>
              </a:spcBef>
              <a:spcAft>
                <a:spcPts val="0"/>
              </a:spcAft>
              <a:buNone/>
              <a:defRPr b="0">
                <a:solidFill>
                  <a:schemeClr val="dk1"/>
                </a:solidFill>
                <a:latin typeface="Roboto Slab Regular"/>
                <a:ea typeface="Roboto Slab Regular"/>
                <a:cs typeface="Roboto Slab Regular"/>
                <a:sym typeface="Roboto Slab Regular"/>
              </a:defRPr>
            </a:lvl9pPr>
          </a:lstStyle>
          <a:p>
            <a:endParaRPr/>
          </a:p>
        </p:txBody>
      </p:sp>
      <p:sp>
        <p:nvSpPr>
          <p:cNvPr id="99" name="Google Shape;99;p20"/>
          <p:cNvSpPr txBox="1">
            <a:spLocks noGrp="1"/>
          </p:cNvSpPr>
          <p:nvPr>
            <p:ph type="subTitle" idx="2"/>
          </p:nvPr>
        </p:nvSpPr>
        <p:spPr>
          <a:xfrm flipH="1">
            <a:off x="5036376" y="690913"/>
            <a:ext cx="3502800" cy="1370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solidFill>
                  <a:schemeClr val="dk1"/>
                </a:solidFill>
                <a:latin typeface="Livvic"/>
                <a:ea typeface="Livvic"/>
                <a:cs typeface="Livvic"/>
                <a:sym typeface="Livvic"/>
              </a:defRPr>
            </a:lvl1pPr>
            <a:lvl2pPr lvl="1" rtl="0">
              <a:lnSpc>
                <a:spcPct val="100000"/>
              </a:lnSpc>
              <a:spcBef>
                <a:spcPts val="0"/>
              </a:spcBef>
              <a:spcAft>
                <a:spcPts val="0"/>
              </a:spcAft>
              <a:buNone/>
              <a:defRPr sz="1600">
                <a:solidFill>
                  <a:schemeClr val="dk1"/>
                </a:solidFill>
                <a:latin typeface="Livvic"/>
                <a:ea typeface="Livvic"/>
                <a:cs typeface="Livvic"/>
                <a:sym typeface="Livvic"/>
              </a:defRPr>
            </a:lvl2pPr>
            <a:lvl3pPr lvl="2" rtl="0">
              <a:lnSpc>
                <a:spcPct val="100000"/>
              </a:lnSpc>
              <a:spcBef>
                <a:spcPts val="0"/>
              </a:spcBef>
              <a:spcAft>
                <a:spcPts val="0"/>
              </a:spcAft>
              <a:buNone/>
              <a:defRPr sz="1600">
                <a:solidFill>
                  <a:schemeClr val="dk1"/>
                </a:solidFill>
                <a:latin typeface="Livvic"/>
                <a:ea typeface="Livvic"/>
                <a:cs typeface="Livvic"/>
                <a:sym typeface="Livvic"/>
              </a:defRPr>
            </a:lvl3pPr>
            <a:lvl4pPr lvl="3" rtl="0">
              <a:lnSpc>
                <a:spcPct val="100000"/>
              </a:lnSpc>
              <a:spcBef>
                <a:spcPts val="0"/>
              </a:spcBef>
              <a:spcAft>
                <a:spcPts val="0"/>
              </a:spcAft>
              <a:buNone/>
              <a:defRPr sz="1600">
                <a:solidFill>
                  <a:schemeClr val="dk1"/>
                </a:solidFill>
                <a:latin typeface="Livvic"/>
                <a:ea typeface="Livvic"/>
                <a:cs typeface="Livvic"/>
                <a:sym typeface="Livvic"/>
              </a:defRPr>
            </a:lvl4pPr>
            <a:lvl5pPr lvl="4" rtl="0">
              <a:lnSpc>
                <a:spcPct val="100000"/>
              </a:lnSpc>
              <a:spcBef>
                <a:spcPts val="0"/>
              </a:spcBef>
              <a:spcAft>
                <a:spcPts val="0"/>
              </a:spcAft>
              <a:buNone/>
              <a:defRPr sz="1600">
                <a:solidFill>
                  <a:schemeClr val="dk1"/>
                </a:solidFill>
                <a:latin typeface="Livvic"/>
                <a:ea typeface="Livvic"/>
                <a:cs typeface="Livvic"/>
                <a:sym typeface="Livvic"/>
              </a:defRPr>
            </a:lvl5pPr>
            <a:lvl6pPr lvl="5" rtl="0">
              <a:lnSpc>
                <a:spcPct val="100000"/>
              </a:lnSpc>
              <a:spcBef>
                <a:spcPts val="0"/>
              </a:spcBef>
              <a:spcAft>
                <a:spcPts val="0"/>
              </a:spcAft>
              <a:buNone/>
              <a:defRPr sz="1600">
                <a:solidFill>
                  <a:schemeClr val="dk1"/>
                </a:solidFill>
                <a:latin typeface="Livvic"/>
                <a:ea typeface="Livvic"/>
                <a:cs typeface="Livvic"/>
                <a:sym typeface="Livvic"/>
              </a:defRPr>
            </a:lvl6pPr>
            <a:lvl7pPr lvl="6" rtl="0">
              <a:lnSpc>
                <a:spcPct val="100000"/>
              </a:lnSpc>
              <a:spcBef>
                <a:spcPts val="0"/>
              </a:spcBef>
              <a:spcAft>
                <a:spcPts val="0"/>
              </a:spcAft>
              <a:buNone/>
              <a:defRPr sz="1600">
                <a:solidFill>
                  <a:schemeClr val="dk1"/>
                </a:solidFill>
                <a:latin typeface="Livvic"/>
                <a:ea typeface="Livvic"/>
                <a:cs typeface="Livvic"/>
                <a:sym typeface="Livvic"/>
              </a:defRPr>
            </a:lvl7pPr>
            <a:lvl8pPr lvl="7" rtl="0">
              <a:lnSpc>
                <a:spcPct val="100000"/>
              </a:lnSpc>
              <a:spcBef>
                <a:spcPts val="0"/>
              </a:spcBef>
              <a:spcAft>
                <a:spcPts val="0"/>
              </a:spcAft>
              <a:buNone/>
              <a:defRPr sz="1600">
                <a:solidFill>
                  <a:schemeClr val="dk1"/>
                </a:solidFill>
                <a:latin typeface="Livvic"/>
                <a:ea typeface="Livvic"/>
                <a:cs typeface="Livvic"/>
                <a:sym typeface="Livvic"/>
              </a:defRPr>
            </a:lvl8pPr>
            <a:lvl9pPr lvl="8" rtl="0">
              <a:lnSpc>
                <a:spcPct val="100000"/>
              </a:lnSpc>
              <a:spcBef>
                <a:spcPts val="0"/>
              </a:spcBef>
              <a:spcAft>
                <a:spcPts val="0"/>
              </a:spcAft>
              <a:buNone/>
              <a:defRPr sz="1600">
                <a:solidFill>
                  <a:schemeClr val="dk1"/>
                </a:solidFill>
                <a:latin typeface="Livvic"/>
                <a:ea typeface="Livvic"/>
                <a:cs typeface="Livvic"/>
                <a:sym typeface="Livvic"/>
              </a:defRPr>
            </a:lvl9pPr>
          </a:lstStyle>
          <a:p>
            <a:endParaRPr/>
          </a:p>
        </p:txBody>
      </p:sp>
      <p:sp>
        <p:nvSpPr>
          <p:cNvPr id="100" name="Google Shape;100;p20"/>
          <p:cNvSpPr txBox="1">
            <a:spLocks noGrp="1"/>
          </p:cNvSpPr>
          <p:nvPr>
            <p:ph type="title" idx="3"/>
          </p:nvPr>
        </p:nvSpPr>
        <p:spPr>
          <a:xfrm>
            <a:off x="4635451" y="3252460"/>
            <a:ext cx="2111700" cy="5286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b="0">
                <a:solidFill>
                  <a:schemeClr val="dk1"/>
                </a:solidFill>
              </a:defRPr>
            </a:lvl1pPr>
            <a:lvl2pPr lvl="1" algn="r" rtl="0">
              <a:spcBef>
                <a:spcPts val="0"/>
              </a:spcBef>
              <a:spcAft>
                <a:spcPts val="0"/>
              </a:spcAft>
              <a:buNone/>
              <a:defRPr b="0">
                <a:solidFill>
                  <a:schemeClr val="dk1"/>
                </a:solidFill>
                <a:latin typeface="Roboto Slab Regular"/>
                <a:ea typeface="Roboto Slab Regular"/>
                <a:cs typeface="Roboto Slab Regular"/>
                <a:sym typeface="Roboto Slab Regular"/>
              </a:defRPr>
            </a:lvl2pPr>
            <a:lvl3pPr lvl="2" algn="r" rtl="0">
              <a:spcBef>
                <a:spcPts val="0"/>
              </a:spcBef>
              <a:spcAft>
                <a:spcPts val="0"/>
              </a:spcAft>
              <a:buNone/>
              <a:defRPr b="0">
                <a:solidFill>
                  <a:schemeClr val="dk1"/>
                </a:solidFill>
                <a:latin typeface="Roboto Slab Regular"/>
                <a:ea typeface="Roboto Slab Regular"/>
                <a:cs typeface="Roboto Slab Regular"/>
                <a:sym typeface="Roboto Slab Regular"/>
              </a:defRPr>
            </a:lvl3pPr>
            <a:lvl4pPr lvl="3" algn="r" rtl="0">
              <a:spcBef>
                <a:spcPts val="0"/>
              </a:spcBef>
              <a:spcAft>
                <a:spcPts val="0"/>
              </a:spcAft>
              <a:buNone/>
              <a:defRPr b="0">
                <a:solidFill>
                  <a:schemeClr val="dk1"/>
                </a:solidFill>
                <a:latin typeface="Roboto Slab Regular"/>
                <a:ea typeface="Roboto Slab Regular"/>
                <a:cs typeface="Roboto Slab Regular"/>
                <a:sym typeface="Roboto Slab Regular"/>
              </a:defRPr>
            </a:lvl4pPr>
            <a:lvl5pPr lvl="4" algn="r" rtl="0">
              <a:spcBef>
                <a:spcPts val="0"/>
              </a:spcBef>
              <a:spcAft>
                <a:spcPts val="0"/>
              </a:spcAft>
              <a:buNone/>
              <a:defRPr b="0">
                <a:solidFill>
                  <a:schemeClr val="dk1"/>
                </a:solidFill>
                <a:latin typeface="Roboto Slab Regular"/>
                <a:ea typeface="Roboto Slab Regular"/>
                <a:cs typeface="Roboto Slab Regular"/>
                <a:sym typeface="Roboto Slab Regular"/>
              </a:defRPr>
            </a:lvl5pPr>
            <a:lvl6pPr lvl="5" algn="r" rtl="0">
              <a:spcBef>
                <a:spcPts val="0"/>
              </a:spcBef>
              <a:spcAft>
                <a:spcPts val="0"/>
              </a:spcAft>
              <a:buNone/>
              <a:defRPr b="0">
                <a:solidFill>
                  <a:schemeClr val="dk1"/>
                </a:solidFill>
                <a:latin typeface="Roboto Slab Regular"/>
                <a:ea typeface="Roboto Slab Regular"/>
                <a:cs typeface="Roboto Slab Regular"/>
                <a:sym typeface="Roboto Slab Regular"/>
              </a:defRPr>
            </a:lvl6pPr>
            <a:lvl7pPr lvl="6" algn="r" rtl="0">
              <a:spcBef>
                <a:spcPts val="0"/>
              </a:spcBef>
              <a:spcAft>
                <a:spcPts val="0"/>
              </a:spcAft>
              <a:buNone/>
              <a:defRPr b="0">
                <a:solidFill>
                  <a:schemeClr val="dk1"/>
                </a:solidFill>
                <a:latin typeface="Roboto Slab Regular"/>
                <a:ea typeface="Roboto Slab Regular"/>
                <a:cs typeface="Roboto Slab Regular"/>
                <a:sym typeface="Roboto Slab Regular"/>
              </a:defRPr>
            </a:lvl7pPr>
            <a:lvl8pPr lvl="7" algn="r" rtl="0">
              <a:spcBef>
                <a:spcPts val="0"/>
              </a:spcBef>
              <a:spcAft>
                <a:spcPts val="0"/>
              </a:spcAft>
              <a:buNone/>
              <a:defRPr b="0">
                <a:solidFill>
                  <a:schemeClr val="dk1"/>
                </a:solidFill>
                <a:latin typeface="Roboto Slab Regular"/>
                <a:ea typeface="Roboto Slab Regular"/>
                <a:cs typeface="Roboto Slab Regular"/>
                <a:sym typeface="Roboto Slab Regular"/>
              </a:defRPr>
            </a:lvl8pPr>
            <a:lvl9pPr lvl="8" algn="r" rtl="0">
              <a:spcBef>
                <a:spcPts val="0"/>
              </a:spcBef>
              <a:spcAft>
                <a:spcPts val="0"/>
              </a:spcAft>
              <a:buNone/>
              <a:defRPr b="0">
                <a:solidFill>
                  <a:schemeClr val="dk1"/>
                </a:solidFill>
                <a:latin typeface="Roboto Slab Regular"/>
                <a:ea typeface="Roboto Slab Regular"/>
                <a:cs typeface="Roboto Slab Regular"/>
                <a:sym typeface="Roboto Slab Regul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01"/>
        <p:cNvGrpSpPr/>
        <p:nvPr/>
      </p:nvGrpSpPr>
      <p:grpSpPr>
        <a:xfrm>
          <a:off x="0" y="0"/>
          <a:ext cx="0" cy="0"/>
          <a:chOff x="0" y="0"/>
          <a:chExt cx="0" cy="0"/>
        </a:xfrm>
      </p:grpSpPr>
      <p:sp>
        <p:nvSpPr>
          <p:cNvPr id="102" name="Google Shape;102;p21"/>
          <p:cNvSpPr txBox="1">
            <a:spLocks noGrp="1"/>
          </p:cNvSpPr>
          <p:nvPr>
            <p:ph type="title"/>
          </p:nvPr>
        </p:nvSpPr>
        <p:spPr>
          <a:xfrm>
            <a:off x="1015813" y="904675"/>
            <a:ext cx="3246600" cy="58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200"/>
              <a:buNone/>
              <a:defRPr sz="6000" b="0"/>
            </a:lvl1pPr>
            <a:lvl2pPr lvl="1" algn="ctr" rtl="0">
              <a:spcBef>
                <a:spcPts val="0"/>
              </a:spcBef>
              <a:spcAft>
                <a:spcPts val="0"/>
              </a:spcAft>
              <a:buSzPts val="4200"/>
              <a:buNone/>
              <a:defRPr sz="4200" b="0"/>
            </a:lvl2pPr>
            <a:lvl3pPr lvl="2" algn="ctr" rtl="0">
              <a:spcBef>
                <a:spcPts val="0"/>
              </a:spcBef>
              <a:spcAft>
                <a:spcPts val="0"/>
              </a:spcAft>
              <a:buSzPts val="4200"/>
              <a:buNone/>
              <a:defRPr sz="4200" b="0"/>
            </a:lvl3pPr>
            <a:lvl4pPr lvl="3" algn="ctr" rtl="0">
              <a:spcBef>
                <a:spcPts val="0"/>
              </a:spcBef>
              <a:spcAft>
                <a:spcPts val="0"/>
              </a:spcAft>
              <a:buSzPts val="4200"/>
              <a:buNone/>
              <a:defRPr sz="4200" b="0"/>
            </a:lvl4pPr>
            <a:lvl5pPr lvl="4" algn="ctr" rtl="0">
              <a:spcBef>
                <a:spcPts val="0"/>
              </a:spcBef>
              <a:spcAft>
                <a:spcPts val="0"/>
              </a:spcAft>
              <a:buSzPts val="4200"/>
              <a:buNone/>
              <a:defRPr sz="4200" b="0"/>
            </a:lvl5pPr>
            <a:lvl6pPr lvl="5" algn="ctr" rtl="0">
              <a:spcBef>
                <a:spcPts val="0"/>
              </a:spcBef>
              <a:spcAft>
                <a:spcPts val="0"/>
              </a:spcAft>
              <a:buSzPts val="4200"/>
              <a:buNone/>
              <a:defRPr sz="4200" b="0"/>
            </a:lvl6pPr>
            <a:lvl7pPr lvl="6" algn="ctr" rtl="0">
              <a:spcBef>
                <a:spcPts val="0"/>
              </a:spcBef>
              <a:spcAft>
                <a:spcPts val="0"/>
              </a:spcAft>
              <a:buSzPts val="4200"/>
              <a:buNone/>
              <a:defRPr sz="4200" b="0"/>
            </a:lvl7pPr>
            <a:lvl8pPr lvl="7" algn="ctr" rtl="0">
              <a:spcBef>
                <a:spcPts val="0"/>
              </a:spcBef>
              <a:spcAft>
                <a:spcPts val="0"/>
              </a:spcAft>
              <a:buSzPts val="4200"/>
              <a:buNone/>
              <a:defRPr sz="4200" b="0"/>
            </a:lvl8pPr>
            <a:lvl9pPr lvl="8" algn="ctr" rtl="0">
              <a:spcBef>
                <a:spcPts val="0"/>
              </a:spcBef>
              <a:spcAft>
                <a:spcPts val="0"/>
              </a:spcAft>
              <a:buSzPts val="4200"/>
              <a:buNone/>
              <a:defRPr sz="4200" b="0"/>
            </a:lvl9pPr>
          </a:lstStyle>
          <a:p>
            <a:endParaRPr/>
          </a:p>
        </p:txBody>
      </p:sp>
      <p:sp>
        <p:nvSpPr>
          <p:cNvPr id="103" name="Google Shape;103;p21"/>
          <p:cNvSpPr txBox="1">
            <a:spLocks noGrp="1"/>
          </p:cNvSpPr>
          <p:nvPr>
            <p:ph type="subTitle" idx="1"/>
          </p:nvPr>
        </p:nvSpPr>
        <p:spPr>
          <a:xfrm>
            <a:off x="4545288" y="603925"/>
            <a:ext cx="3582900" cy="11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3"/>
              </a:buClr>
              <a:buSzPts val="2100"/>
              <a:buFont typeface="Livvic"/>
              <a:buNone/>
              <a:defRPr sz="1400">
                <a:solidFill>
                  <a:schemeClr val="accent3"/>
                </a:solidFill>
                <a:latin typeface="Livvic"/>
                <a:ea typeface="Livvic"/>
                <a:cs typeface="Livvic"/>
                <a:sym typeface="Livvic"/>
              </a:defRPr>
            </a:lvl1pPr>
            <a:lvl2pPr lvl="1"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2pPr>
            <a:lvl3pPr lvl="2"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3pPr>
            <a:lvl4pPr lvl="3"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4pPr>
            <a:lvl5pPr lvl="4"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5pPr>
            <a:lvl6pPr lvl="5"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6pPr>
            <a:lvl7pPr lvl="6"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7pPr>
            <a:lvl8pPr lvl="7"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8pPr>
            <a:lvl9pPr lvl="8" algn="ctr" rtl="0">
              <a:lnSpc>
                <a:spcPct val="100000"/>
              </a:lnSpc>
              <a:spcBef>
                <a:spcPts val="0"/>
              </a:spcBef>
              <a:spcAft>
                <a:spcPts val="0"/>
              </a:spcAft>
              <a:buClr>
                <a:schemeClr val="accent3"/>
              </a:buClr>
              <a:buSzPts val="2100"/>
              <a:buFont typeface="Livvic"/>
              <a:buNone/>
              <a:defRPr sz="2100">
                <a:solidFill>
                  <a:schemeClr val="accent3"/>
                </a:solidFill>
                <a:latin typeface="Livvic"/>
                <a:ea typeface="Livvic"/>
                <a:cs typeface="Livvic"/>
                <a:sym typeface="Livvic"/>
              </a:defRPr>
            </a:lvl9pPr>
          </a:lstStyle>
          <a:p>
            <a:endParaRPr/>
          </a:p>
        </p:txBody>
      </p:sp>
      <p:sp>
        <p:nvSpPr>
          <p:cNvPr id="104" name="Google Shape;104;p21"/>
          <p:cNvSpPr txBox="1"/>
          <p:nvPr/>
        </p:nvSpPr>
        <p:spPr>
          <a:xfrm>
            <a:off x="621627" y="3741525"/>
            <a:ext cx="3104400" cy="931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300"/>
              </a:spcBef>
              <a:spcAft>
                <a:spcPts val="0"/>
              </a:spcAft>
              <a:buNone/>
            </a:pPr>
            <a:r>
              <a:rPr lang="en" sz="1000">
                <a:solidFill>
                  <a:schemeClr val="dk1"/>
                </a:solidFill>
                <a:latin typeface="Livvic"/>
                <a:ea typeface="Livvic"/>
                <a:cs typeface="Livvic"/>
                <a:sym typeface="Livvic"/>
              </a:rPr>
              <a:t>CREDITS: This presentation template was created by </a:t>
            </a:r>
            <a:r>
              <a:rPr lang="en" sz="1000">
                <a:solidFill>
                  <a:schemeClr val="dk1"/>
                </a:solidFill>
                <a:uFill>
                  <a:noFill/>
                </a:uFill>
                <a:latin typeface="Livvic SemiBold"/>
                <a:ea typeface="Livvic SemiBold"/>
                <a:cs typeface="Livvic SemiBold"/>
                <a:sym typeface="Livvic SemiBold"/>
                <a:hlinkClick r:id="rId2">
                  <a:extLst>
                    <a:ext uri="{A12FA001-AC4F-418D-AE19-62706E023703}">
                      <ahyp:hlinkClr xmlns:ahyp="http://schemas.microsoft.com/office/drawing/2018/hyperlinkcolor" val="tx"/>
                    </a:ext>
                  </a:extLst>
                </a:hlinkClick>
              </a:rPr>
              <a:t>Slidesgo</a:t>
            </a:r>
            <a:r>
              <a:rPr lang="en" sz="1000">
                <a:solidFill>
                  <a:schemeClr val="dk1"/>
                </a:solidFill>
                <a:latin typeface="Livvic"/>
                <a:ea typeface="Livvic"/>
                <a:cs typeface="Livvic"/>
                <a:sym typeface="Livvic"/>
              </a:rPr>
              <a:t>, including icons by </a:t>
            </a:r>
            <a:r>
              <a:rPr lang="en" sz="1000">
                <a:solidFill>
                  <a:schemeClr val="dk1"/>
                </a:solidFill>
                <a:uFill>
                  <a:noFill/>
                </a:uFill>
                <a:latin typeface="Livvic SemiBold"/>
                <a:ea typeface="Livvic SemiBold"/>
                <a:cs typeface="Livvic SemiBold"/>
                <a:sym typeface="Livvic SemiBold"/>
                <a:hlinkClick r:id="rId3">
                  <a:extLst>
                    <a:ext uri="{A12FA001-AC4F-418D-AE19-62706E023703}">
                      <ahyp:hlinkClr xmlns:ahyp="http://schemas.microsoft.com/office/drawing/2018/hyperlinkcolor" val="tx"/>
                    </a:ext>
                  </a:extLst>
                </a:hlinkClick>
              </a:rPr>
              <a:t>Flaticon</a:t>
            </a:r>
            <a:r>
              <a:rPr lang="en" sz="1000">
                <a:solidFill>
                  <a:schemeClr val="dk1"/>
                </a:solidFill>
                <a:latin typeface="Livvic"/>
                <a:ea typeface="Livvic"/>
                <a:cs typeface="Livvic"/>
                <a:sym typeface="Livvic"/>
              </a:rPr>
              <a:t>, and infographics &amp; images by </a:t>
            </a:r>
            <a:r>
              <a:rPr lang="en" sz="1000">
                <a:solidFill>
                  <a:schemeClr val="dk1"/>
                </a:solidFill>
                <a:uFill>
                  <a:noFill/>
                </a:uFill>
                <a:latin typeface="Livvic SemiBold"/>
                <a:ea typeface="Livvic SemiBold"/>
                <a:cs typeface="Livvic SemiBold"/>
                <a:sym typeface="Livvic SemiBold"/>
                <a:hlinkClick r:id="rId4">
                  <a:extLst>
                    <a:ext uri="{A12FA001-AC4F-418D-AE19-62706E023703}">
                      <ahyp:hlinkClr xmlns:ahyp="http://schemas.microsoft.com/office/drawing/2018/hyperlinkcolor" val="tx"/>
                    </a:ext>
                  </a:extLst>
                </a:hlinkClick>
              </a:rPr>
              <a:t>Freepik</a:t>
            </a:r>
            <a:endParaRPr>
              <a:solidFill>
                <a:schemeClr val="dk1"/>
              </a:solidFill>
              <a:latin typeface="Livvic SemiBold"/>
              <a:ea typeface="Livvic SemiBold"/>
              <a:cs typeface="Livvic SemiBold"/>
              <a:sym typeface="Livvic SemiBold"/>
            </a:endParaRPr>
          </a:p>
          <a:p>
            <a:pPr marL="0" lvl="0" indent="0" algn="l" rtl="0">
              <a:spcBef>
                <a:spcPts val="0"/>
              </a:spcBef>
              <a:spcAft>
                <a:spcPts val="0"/>
              </a:spcAft>
              <a:buNone/>
            </a:pPr>
            <a:endParaRPr>
              <a:solidFill>
                <a:schemeClr val="dk1"/>
              </a:solidFill>
              <a:latin typeface="Livvic"/>
              <a:ea typeface="Livvic"/>
              <a:cs typeface="Livvic"/>
              <a:sym typeface="Livvic"/>
            </a:endParaRPr>
          </a:p>
          <a:p>
            <a:pPr marL="0" lvl="0" indent="0" algn="l" rtl="0">
              <a:lnSpc>
                <a:spcPct val="115000"/>
              </a:lnSpc>
              <a:spcBef>
                <a:spcPts val="300"/>
              </a:spcBef>
              <a:spcAft>
                <a:spcPts val="0"/>
              </a:spcAft>
              <a:buNone/>
            </a:pPr>
            <a:endParaRPr sz="1000">
              <a:solidFill>
                <a:schemeClr val="dk1"/>
              </a:solidFill>
              <a:latin typeface="Livvic"/>
              <a:ea typeface="Livvic"/>
              <a:cs typeface="Livvic"/>
              <a:sym typeface="Livvic"/>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5"/>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subTitle" idx="1"/>
          </p:nvPr>
        </p:nvSpPr>
        <p:spPr>
          <a:xfrm flipH="1">
            <a:off x="835078" y="2109829"/>
            <a:ext cx="3569100" cy="208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atin typeface="Livvic"/>
                <a:ea typeface="Livvic"/>
                <a:cs typeface="Livvic"/>
                <a:sym typeface="Livvic"/>
              </a:defRPr>
            </a:lvl1pPr>
            <a:lvl2pPr lvl="1" algn="ctr" rtl="0">
              <a:lnSpc>
                <a:spcPct val="100000"/>
              </a:lnSpc>
              <a:spcBef>
                <a:spcPts val="0"/>
              </a:spcBef>
              <a:spcAft>
                <a:spcPts val="0"/>
              </a:spcAft>
              <a:buNone/>
              <a:defRPr>
                <a:latin typeface="Livvic"/>
                <a:ea typeface="Livvic"/>
                <a:cs typeface="Livvic"/>
                <a:sym typeface="Livvic"/>
              </a:defRPr>
            </a:lvl2pPr>
            <a:lvl3pPr lvl="2" algn="ctr" rtl="0">
              <a:lnSpc>
                <a:spcPct val="100000"/>
              </a:lnSpc>
              <a:spcBef>
                <a:spcPts val="0"/>
              </a:spcBef>
              <a:spcAft>
                <a:spcPts val="0"/>
              </a:spcAft>
              <a:buNone/>
              <a:defRPr>
                <a:latin typeface="Livvic"/>
                <a:ea typeface="Livvic"/>
                <a:cs typeface="Livvic"/>
                <a:sym typeface="Livvic"/>
              </a:defRPr>
            </a:lvl3pPr>
            <a:lvl4pPr lvl="3" algn="ctr" rtl="0">
              <a:lnSpc>
                <a:spcPct val="100000"/>
              </a:lnSpc>
              <a:spcBef>
                <a:spcPts val="0"/>
              </a:spcBef>
              <a:spcAft>
                <a:spcPts val="0"/>
              </a:spcAft>
              <a:buNone/>
              <a:defRPr>
                <a:latin typeface="Livvic"/>
                <a:ea typeface="Livvic"/>
                <a:cs typeface="Livvic"/>
                <a:sym typeface="Livvic"/>
              </a:defRPr>
            </a:lvl4pPr>
            <a:lvl5pPr lvl="4" algn="ctr" rtl="0">
              <a:lnSpc>
                <a:spcPct val="100000"/>
              </a:lnSpc>
              <a:spcBef>
                <a:spcPts val="0"/>
              </a:spcBef>
              <a:spcAft>
                <a:spcPts val="0"/>
              </a:spcAft>
              <a:buNone/>
              <a:defRPr>
                <a:latin typeface="Livvic"/>
                <a:ea typeface="Livvic"/>
                <a:cs typeface="Livvic"/>
                <a:sym typeface="Livvic"/>
              </a:defRPr>
            </a:lvl5pPr>
            <a:lvl6pPr lvl="5" algn="ctr" rtl="0">
              <a:lnSpc>
                <a:spcPct val="100000"/>
              </a:lnSpc>
              <a:spcBef>
                <a:spcPts val="0"/>
              </a:spcBef>
              <a:spcAft>
                <a:spcPts val="0"/>
              </a:spcAft>
              <a:buNone/>
              <a:defRPr>
                <a:latin typeface="Livvic"/>
                <a:ea typeface="Livvic"/>
                <a:cs typeface="Livvic"/>
                <a:sym typeface="Livvic"/>
              </a:defRPr>
            </a:lvl6pPr>
            <a:lvl7pPr lvl="6" algn="ctr" rtl="0">
              <a:lnSpc>
                <a:spcPct val="100000"/>
              </a:lnSpc>
              <a:spcBef>
                <a:spcPts val="0"/>
              </a:spcBef>
              <a:spcAft>
                <a:spcPts val="0"/>
              </a:spcAft>
              <a:buNone/>
              <a:defRPr>
                <a:latin typeface="Livvic"/>
                <a:ea typeface="Livvic"/>
                <a:cs typeface="Livvic"/>
                <a:sym typeface="Livvic"/>
              </a:defRPr>
            </a:lvl7pPr>
            <a:lvl8pPr lvl="7" algn="ctr" rtl="0">
              <a:lnSpc>
                <a:spcPct val="100000"/>
              </a:lnSpc>
              <a:spcBef>
                <a:spcPts val="0"/>
              </a:spcBef>
              <a:spcAft>
                <a:spcPts val="0"/>
              </a:spcAft>
              <a:buNone/>
              <a:defRPr>
                <a:latin typeface="Livvic"/>
                <a:ea typeface="Livvic"/>
                <a:cs typeface="Livvic"/>
                <a:sym typeface="Livvic"/>
              </a:defRPr>
            </a:lvl8pPr>
            <a:lvl9pPr lvl="8" algn="ctr" rtl="0">
              <a:lnSpc>
                <a:spcPct val="100000"/>
              </a:lnSpc>
              <a:spcBef>
                <a:spcPts val="0"/>
              </a:spcBef>
              <a:spcAft>
                <a:spcPts val="0"/>
              </a:spcAft>
              <a:buNone/>
              <a:defRPr>
                <a:latin typeface="Livvic"/>
                <a:ea typeface="Livvic"/>
                <a:cs typeface="Livvic"/>
                <a:sym typeface="Livvic"/>
              </a:defRPr>
            </a:lvl9pPr>
          </a:lstStyle>
          <a:p>
            <a:endParaRPr/>
          </a:p>
        </p:txBody>
      </p:sp>
      <p:sp>
        <p:nvSpPr>
          <p:cNvPr id="15" name="Google Shape;15;p4"/>
          <p:cNvSpPr txBox="1">
            <a:spLocks noGrp="1"/>
          </p:cNvSpPr>
          <p:nvPr>
            <p:ph type="title"/>
          </p:nvPr>
        </p:nvSpPr>
        <p:spPr>
          <a:xfrm>
            <a:off x="1101028" y="1456631"/>
            <a:ext cx="3037200" cy="5286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3000" b="0"/>
            </a:lvl1pPr>
            <a:lvl2pPr lvl="1" algn="ctr" rtl="0">
              <a:spcBef>
                <a:spcPts val="0"/>
              </a:spcBef>
              <a:spcAft>
                <a:spcPts val="0"/>
              </a:spcAft>
              <a:buNone/>
              <a:defRPr sz="3000" b="0">
                <a:latin typeface="Roboto Slab Regular"/>
                <a:ea typeface="Roboto Slab Regular"/>
                <a:cs typeface="Roboto Slab Regular"/>
                <a:sym typeface="Roboto Slab Regular"/>
              </a:defRPr>
            </a:lvl2pPr>
            <a:lvl3pPr lvl="2" algn="ctr" rtl="0">
              <a:spcBef>
                <a:spcPts val="0"/>
              </a:spcBef>
              <a:spcAft>
                <a:spcPts val="0"/>
              </a:spcAft>
              <a:buNone/>
              <a:defRPr sz="3000" b="0">
                <a:latin typeface="Roboto Slab Regular"/>
                <a:ea typeface="Roboto Slab Regular"/>
                <a:cs typeface="Roboto Slab Regular"/>
                <a:sym typeface="Roboto Slab Regular"/>
              </a:defRPr>
            </a:lvl3pPr>
            <a:lvl4pPr lvl="3" algn="ctr" rtl="0">
              <a:spcBef>
                <a:spcPts val="0"/>
              </a:spcBef>
              <a:spcAft>
                <a:spcPts val="0"/>
              </a:spcAft>
              <a:buNone/>
              <a:defRPr sz="3000" b="0">
                <a:latin typeface="Roboto Slab Regular"/>
                <a:ea typeface="Roboto Slab Regular"/>
                <a:cs typeface="Roboto Slab Regular"/>
                <a:sym typeface="Roboto Slab Regular"/>
              </a:defRPr>
            </a:lvl4pPr>
            <a:lvl5pPr lvl="4" algn="ctr" rtl="0">
              <a:spcBef>
                <a:spcPts val="0"/>
              </a:spcBef>
              <a:spcAft>
                <a:spcPts val="0"/>
              </a:spcAft>
              <a:buNone/>
              <a:defRPr sz="3000" b="0">
                <a:latin typeface="Roboto Slab Regular"/>
                <a:ea typeface="Roboto Slab Regular"/>
                <a:cs typeface="Roboto Slab Regular"/>
                <a:sym typeface="Roboto Slab Regular"/>
              </a:defRPr>
            </a:lvl5pPr>
            <a:lvl6pPr lvl="5" algn="ctr" rtl="0">
              <a:spcBef>
                <a:spcPts val="0"/>
              </a:spcBef>
              <a:spcAft>
                <a:spcPts val="0"/>
              </a:spcAft>
              <a:buNone/>
              <a:defRPr sz="3000" b="0">
                <a:latin typeface="Roboto Slab Regular"/>
                <a:ea typeface="Roboto Slab Regular"/>
                <a:cs typeface="Roboto Slab Regular"/>
                <a:sym typeface="Roboto Slab Regular"/>
              </a:defRPr>
            </a:lvl6pPr>
            <a:lvl7pPr lvl="6" algn="ctr" rtl="0">
              <a:spcBef>
                <a:spcPts val="0"/>
              </a:spcBef>
              <a:spcAft>
                <a:spcPts val="0"/>
              </a:spcAft>
              <a:buNone/>
              <a:defRPr sz="3000" b="0">
                <a:latin typeface="Roboto Slab Regular"/>
                <a:ea typeface="Roboto Slab Regular"/>
                <a:cs typeface="Roboto Slab Regular"/>
                <a:sym typeface="Roboto Slab Regular"/>
              </a:defRPr>
            </a:lvl7pPr>
            <a:lvl8pPr lvl="7" algn="ctr" rtl="0">
              <a:spcBef>
                <a:spcPts val="0"/>
              </a:spcBef>
              <a:spcAft>
                <a:spcPts val="0"/>
              </a:spcAft>
              <a:buNone/>
              <a:defRPr sz="3000" b="0">
                <a:latin typeface="Roboto Slab Regular"/>
                <a:ea typeface="Roboto Slab Regular"/>
                <a:cs typeface="Roboto Slab Regular"/>
                <a:sym typeface="Roboto Slab Regular"/>
              </a:defRPr>
            </a:lvl8pPr>
            <a:lvl9pPr lvl="8" algn="ctr" rtl="0">
              <a:spcBef>
                <a:spcPts val="0"/>
              </a:spcBef>
              <a:spcAft>
                <a:spcPts val="0"/>
              </a:spcAft>
              <a:buNone/>
              <a:defRPr sz="3000" b="0">
                <a:latin typeface="Roboto Slab Regular"/>
                <a:ea typeface="Roboto Slab Regular"/>
                <a:cs typeface="Roboto Slab Regular"/>
                <a:sym typeface="Roboto Slab Regul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subTitle" idx="1"/>
          </p:nvPr>
        </p:nvSpPr>
        <p:spPr>
          <a:xfrm>
            <a:off x="3023375" y="1675677"/>
            <a:ext cx="30972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
        <p:nvSpPr>
          <p:cNvPr id="18" name="Google Shape;18;p5"/>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 name="Google Shape;19;p5"/>
          <p:cNvSpPr txBox="1">
            <a:spLocks noGrp="1"/>
          </p:cNvSpPr>
          <p:nvPr>
            <p:ph type="subTitle" idx="2"/>
          </p:nvPr>
        </p:nvSpPr>
        <p:spPr>
          <a:xfrm>
            <a:off x="3591150" y="147446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0" name="Google Shape;20;p5"/>
          <p:cNvSpPr txBox="1">
            <a:spLocks noGrp="1"/>
          </p:cNvSpPr>
          <p:nvPr>
            <p:ph type="subTitle" idx="3"/>
          </p:nvPr>
        </p:nvSpPr>
        <p:spPr>
          <a:xfrm>
            <a:off x="3591150" y="3146917"/>
            <a:ext cx="1961700" cy="377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000">
                <a:latin typeface="Redressed"/>
                <a:ea typeface="Redressed"/>
                <a:cs typeface="Redressed"/>
                <a:sym typeface="Redressed"/>
              </a:defRPr>
            </a:lvl1pPr>
            <a:lvl2pPr lvl="1" algn="ctr" rtl="0">
              <a:lnSpc>
                <a:spcPct val="100000"/>
              </a:lnSpc>
              <a:spcBef>
                <a:spcPts val="0"/>
              </a:spcBef>
              <a:spcAft>
                <a:spcPts val="0"/>
              </a:spcAft>
              <a:buNone/>
              <a:defRPr sz="2000">
                <a:latin typeface="Redressed"/>
                <a:ea typeface="Redressed"/>
                <a:cs typeface="Redressed"/>
                <a:sym typeface="Redressed"/>
              </a:defRPr>
            </a:lvl2pPr>
            <a:lvl3pPr lvl="2" algn="ctr" rtl="0">
              <a:lnSpc>
                <a:spcPct val="100000"/>
              </a:lnSpc>
              <a:spcBef>
                <a:spcPts val="0"/>
              </a:spcBef>
              <a:spcAft>
                <a:spcPts val="0"/>
              </a:spcAft>
              <a:buNone/>
              <a:defRPr sz="2000">
                <a:latin typeface="Redressed"/>
                <a:ea typeface="Redressed"/>
                <a:cs typeface="Redressed"/>
                <a:sym typeface="Redressed"/>
              </a:defRPr>
            </a:lvl3pPr>
            <a:lvl4pPr lvl="3" algn="ctr" rtl="0">
              <a:lnSpc>
                <a:spcPct val="100000"/>
              </a:lnSpc>
              <a:spcBef>
                <a:spcPts val="0"/>
              </a:spcBef>
              <a:spcAft>
                <a:spcPts val="0"/>
              </a:spcAft>
              <a:buNone/>
              <a:defRPr sz="2000">
                <a:latin typeface="Redressed"/>
                <a:ea typeface="Redressed"/>
                <a:cs typeface="Redressed"/>
                <a:sym typeface="Redressed"/>
              </a:defRPr>
            </a:lvl4pPr>
            <a:lvl5pPr lvl="4" algn="ctr" rtl="0">
              <a:lnSpc>
                <a:spcPct val="100000"/>
              </a:lnSpc>
              <a:spcBef>
                <a:spcPts val="0"/>
              </a:spcBef>
              <a:spcAft>
                <a:spcPts val="0"/>
              </a:spcAft>
              <a:buNone/>
              <a:defRPr sz="2000">
                <a:latin typeface="Redressed"/>
                <a:ea typeface="Redressed"/>
                <a:cs typeface="Redressed"/>
                <a:sym typeface="Redressed"/>
              </a:defRPr>
            </a:lvl5pPr>
            <a:lvl6pPr lvl="5" algn="ctr" rtl="0">
              <a:lnSpc>
                <a:spcPct val="100000"/>
              </a:lnSpc>
              <a:spcBef>
                <a:spcPts val="0"/>
              </a:spcBef>
              <a:spcAft>
                <a:spcPts val="0"/>
              </a:spcAft>
              <a:buNone/>
              <a:defRPr sz="2000">
                <a:latin typeface="Redressed"/>
                <a:ea typeface="Redressed"/>
                <a:cs typeface="Redressed"/>
                <a:sym typeface="Redressed"/>
              </a:defRPr>
            </a:lvl6pPr>
            <a:lvl7pPr lvl="6" algn="ctr" rtl="0">
              <a:lnSpc>
                <a:spcPct val="100000"/>
              </a:lnSpc>
              <a:spcBef>
                <a:spcPts val="0"/>
              </a:spcBef>
              <a:spcAft>
                <a:spcPts val="0"/>
              </a:spcAft>
              <a:buNone/>
              <a:defRPr sz="2000">
                <a:latin typeface="Redressed"/>
                <a:ea typeface="Redressed"/>
                <a:cs typeface="Redressed"/>
                <a:sym typeface="Redressed"/>
              </a:defRPr>
            </a:lvl7pPr>
            <a:lvl8pPr lvl="7" algn="ctr" rtl="0">
              <a:lnSpc>
                <a:spcPct val="100000"/>
              </a:lnSpc>
              <a:spcBef>
                <a:spcPts val="0"/>
              </a:spcBef>
              <a:spcAft>
                <a:spcPts val="0"/>
              </a:spcAft>
              <a:buNone/>
              <a:defRPr sz="2000">
                <a:latin typeface="Redressed"/>
                <a:ea typeface="Redressed"/>
                <a:cs typeface="Redressed"/>
                <a:sym typeface="Redressed"/>
              </a:defRPr>
            </a:lvl8pPr>
            <a:lvl9pPr lvl="8" algn="ctr" rtl="0">
              <a:lnSpc>
                <a:spcPct val="100000"/>
              </a:lnSpc>
              <a:spcBef>
                <a:spcPts val="0"/>
              </a:spcBef>
              <a:spcAft>
                <a:spcPts val="0"/>
              </a:spcAft>
              <a:buNone/>
              <a:defRPr sz="2000">
                <a:latin typeface="Redressed"/>
                <a:ea typeface="Redressed"/>
                <a:cs typeface="Redressed"/>
                <a:sym typeface="Redressed"/>
              </a:defRPr>
            </a:lvl9pPr>
          </a:lstStyle>
          <a:p>
            <a:endParaRPr/>
          </a:p>
        </p:txBody>
      </p:sp>
      <p:sp>
        <p:nvSpPr>
          <p:cNvPr id="21" name="Google Shape;21;p5"/>
          <p:cNvSpPr txBox="1">
            <a:spLocks noGrp="1"/>
          </p:cNvSpPr>
          <p:nvPr>
            <p:ph type="subTitle" idx="4"/>
          </p:nvPr>
        </p:nvSpPr>
        <p:spPr>
          <a:xfrm>
            <a:off x="3084450" y="3348127"/>
            <a:ext cx="2975100" cy="99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latin typeface="Livvic"/>
                <a:ea typeface="Livvic"/>
                <a:cs typeface="Livvic"/>
                <a:sym typeface="Livvic"/>
              </a:defRPr>
            </a:lvl1pPr>
            <a:lvl2pPr lvl="1" algn="ctr" rtl="0">
              <a:lnSpc>
                <a:spcPct val="100000"/>
              </a:lnSpc>
              <a:spcBef>
                <a:spcPts val="1600"/>
              </a:spcBef>
              <a:spcAft>
                <a:spcPts val="0"/>
              </a:spcAft>
              <a:buNone/>
              <a:defRPr sz="1400">
                <a:latin typeface="Livvic"/>
                <a:ea typeface="Livvic"/>
                <a:cs typeface="Livvic"/>
                <a:sym typeface="Livvic"/>
              </a:defRPr>
            </a:lvl2pPr>
            <a:lvl3pPr lvl="2" algn="ctr" rtl="0">
              <a:lnSpc>
                <a:spcPct val="100000"/>
              </a:lnSpc>
              <a:spcBef>
                <a:spcPts val="1600"/>
              </a:spcBef>
              <a:spcAft>
                <a:spcPts val="0"/>
              </a:spcAft>
              <a:buNone/>
              <a:defRPr sz="1400">
                <a:latin typeface="Livvic"/>
                <a:ea typeface="Livvic"/>
                <a:cs typeface="Livvic"/>
                <a:sym typeface="Livvic"/>
              </a:defRPr>
            </a:lvl3pPr>
            <a:lvl4pPr lvl="3" algn="ctr" rtl="0">
              <a:lnSpc>
                <a:spcPct val="100000"/>
              </a:lnSpc>
              <a:spcBef>
                <a:spcPts val="1600"/>
              </a:spcBef>
              <a:spcAft>
                <a:spcPts val="0"/>
              </a:spcAft>
              <a:buNone/>
              <a:defRPr sz="1400">
                <a:latin typeface="Livvic"/>
                <a:ea typeface="Livvic"/>
                <a:cs typeface="Livvic"/>
                <a:sym typeface="Livvic"/>
              </a:defRPr>
            </a:lvl4pPr>
            <a:lvl5pPr lvl="4" algn="ctr" rtl="0">
              <a:lnSpc>
                <a:spcPct val="100000"/>
              </a:lnSpc>
              <a:spcBef>
                <a:spcPts val="1600"/>
              </a:spcBef>
              <a:spcAft>
                <a:spcPts val="0"/>
              </a:spcAft>
              <a:buNone/>
              <a:defRPr sz="1400">
                <a:latin typeface="Livvic"/>
                <a:ea typeface="Livvic"/>
                <a:cs typeface="Livvic"/>
                <a:sym typeface="Livvic"/>
              </a:defRPr>
            </a:lvl5pPr>
            <a:lvl6pPr lvl="5" algn="ctr" rtl="0">
              <a:lnSpc>
                <a:spcPct val="100000"/>
              </a:lnSpc>
              <a:spcBef>
                <a:spcPts val="1600"/>
              </a:spcBef>
              <a:spcAft>
                <a:spcPts val="0"/>
              </a:spcAft>
              <a:buNone/>
              <a:defRPr sz="1400">
                <a:latin typeface="Livvic"/>
                <a:ea typeface="Livvic"/>
                <a:cs typeface="Livvic"/>
                <a:sym typeface="Livvic"/>
              </a:defRPr>
            </a:lvl6pPr>
            <a:lvl7pPr lvl="6" algn="ctr" rtl="0">
              <a:lnSpc>
                <a:spcPct val="100000"/>
              </a:lnSpc>
              <a:spcBef>
                <a:spcPts val="1600"/>
              </a:spcBef>
              <a:spcAft>
                <a:spcPts val="0"/>
              </a:spcAft>
              <a:buNone/>
              <a:defRPr sz="1400">
                <a:latin typeface="Livvic"/>
                <a:ea typeface="Livvic"/>
                <a:cs typeface="Livvic"/>
                <a:sym typeface="Livvic"/>
              </a:defRPr>
            </a:lvl7pPr>
            <a:lvl8pPr lvl="7" algn="ctr" rtl="0">
              <a:lnSpc>
                <a:spcPct val="100000"/>
              </a:lnSpc>
              <a:spcBef>
                <a:spcPts val="1600"/>
              </a:spcBef>
              <a:spcAft>
                <a:spcPts val="0"/>
              </a:spcAft>
              <a:buNone/>
              <a:defRPr sz="1400">
                <a:latin typeface="Livvic"/>
                <a:ea typeface="Livvic"/>
                <a:cs typeface="Livvic"/>
                <a:sym typeface="Livvic"/>
              </a:defRPr>
            </a:lvl8pPr>
            <a:lvl9pPr lvl="8" algn="ctr" rtl="0">
              <a:lnSpc>
                <a:spcPct val="100000"/>
              </a:lnSpc>
              <a:spcBef>
                <a:spcPts val="1600"/>
              </a:spcBef>
              <a:spcAft>
                <a:spcPts val="1600"/>
              </a:spcAft>
              <a:buNone/>
              <a:defRPr sz="1400">
                <a:latin typeface="Livvic"/>
                <a:ea typeface="Livvic"/>
                <a:cs typeface="Livvic"/>
                <a:sym typeface="Livv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2439675" y="362239"/>
            <a:ext cx="4264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
        <p:cNvGrpSpPr/>
        <p:nvPr/>
      </p:nvGrpSpPr>
      <p:grpSpPr>
        <a:xfrm>
          <a:off x="0" y="0"/>
          <a:ext cx="0" cy="0"/>
          <a:chOff x="0" y="0"/>
          <a:chExt cx="0" cy="0"/>
        </a:xfrm>
      </p:grpSpPr>
      <p:sp>
        <p:nvSpPr>
          <p:cNvPr id="25" name="Google Shape;25;p7"/>
          <p:cNvSpPr txBox="1">
            <a:spLocks noGrp="1"/>
          </p:cNvSpPr>
          <p:nvPr>
            <p:ph type="ctrTitle"/>
          </p:nvPr>
        </p:nvSpPr>
        <p:spPr>
          <a:xfrm>
            <a:off x="5826034" y="1395800"/>
            <a:ext cx="2711700" cy="998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b="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26" name="Google Shape;26;p7"/>
          <p:cNvSpPr txBox="1">
            <a:spLocks noGrp="1"/>
          </p:cNvSpPr>
          <p:nvPr>
            <p:ph type="subTitle" idx="1"/>
          </p:nvPr>
        </p:nvSpPr>
        <p:spPr>
          <a:xfrm>
            <a:off x="5375734" y="2462926"/>
            <a:ext cx="3162000" cy="2016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sz="1600">
                <a:solidFill>
                  <a:schemeClr val="accent3"/>
                </a:solidFill>
              </a:defRPr>
            </a:lvl1pPr>
            <a:lvl2pPr lvl="1" algn="r" rtl="0">
              <a:lnSpc>
                <a:spcPct val="100000"/>
              </a:lnSpc>
              <a:spcBef>
                <a:spcPts val="1600"/>
              </a:spcBef>
              <a:spcAft>
                <a:spcPts val="0"/>
              </a:spcAft>
              <a:buNone/>
              <a:defRPr sz="1600">
                <a:solidFill>
                  <a:schemeClr val="accent3"/>
                </a:solidFill>
              </a:defRPr>
            </a:lvl2pPr>
            <a:lvl3pPr lvl="2" algn="r" rtl="0">
              <a:lnSpc>
                <a:spcPct val="100000"/>
              </a:lnSpc>
              <a:spcBef>
                <a:spcPts val="1600"/>
              </a:spcBef>
              <a:spcAft>
                <a:spcPts val="0"/>
              </a:spcAft>
              <a:buNone/>
              <a:defRPr sz="1600">
                <a:solidFill>
                  <a:schemeClr val="accent3"/>
                </a:solidFill>
              </a:defRPr>
            </a:lvl3pPr>
            <a:lvl4pPr lvl="3" algn="r" rtl="0">
              <a:lnSpc>
                <a:spcPct val="100000"/>
              </a:lnSpc>
              <a:spcBef>
                <a:spcPts val="1600"/>
              </a:spcBef>
              <a:spcAft>
                <a:spcPts val="0"/>
              </a:spcAft>
              <a:buNone/>
              <a:defRPr sz="1600">
                <a:solidFill>
                  <a:schemeClr val="accent3"/>
                </a:solidFill>
              </a:defRPr>
            </a:lvl4pPr>
            <a:lvl5pPr lvl="4" algn="r" rtl="0">
              <a:lnSpc>
                <a:spcPct val="100000"/>
              </a:lnSpc>
              <a:spcBef>
                <a:spcPts val="1600"/>
              </a:spcBef>
              <a:spcAft>
                <a:spcPts val="0"/>
              </a:spcAft>
              <a:buNone/>
              <a:defRPr sz="1600">
                <a:solidFill>
                  <a:schemeClr val="accent3"/>
                </a:solidFill>
              </a:defRPr>
            </a:lvl5pPr>
            <a:lvl6pPr lvl="5" algn="r" rtl="0">
              <a:lnSpc>
                <a:spcPct val="100000"/>
              </a:lnSpc>
              <a:spcBef>
                <a:spcPts val="1600"/>
              </a:spcBef>
              <a:spcAft>
                <a:spcPts val="0"/>
              </a:spcAft>
              <a:buNone/>
              <a:defRPr sz="1600">
                <a:solidFill>
                  <a:schemeClr val="accent3"/>
                </a:solidFill>
              </a:defRPr>
            </a:lvl6pPr>
            <a:lvl7pPr lvl="6" algn="r" rtl="0">
              <a:lnSpc>
                <a:spcPct val="100000"/>
              </a:lnSpc>
              <a:spcBef>
                <a:spcPts val="1600"/>
              </a:spcBef>
              <a:spcAft>
                <a:spcPts val="0"/>
              </a:spcAft>
              <a:buNone/>
              <a:defRPr sz="1600">
                <a:solidFill>
                  <a:schemeClr val="accent3"/>
                </a:solidFill>
              </a:defRPr>
            </a:lvl7pPr>
            <a:lvl8pPr lvl="7" algn="r" rtl="0">
              <a:lnSpc>
                <a:spcPct val="100000"/>
              </a:lnSpc>
              <a:spcBef>
                <a:spcPts val="1600"/>
              </a:spcBef>
              <a:spcAft>
                <a:spcPts val="0"/>
              </a:spcAft>
              <a:buNone/>
              <a:defRPr sz="1600">
                <a:solidFill>
                  <a:schemeClr val="accent3"/>
                </a:solidFill>
              </a:defRPr>
            </a:lvl8pPr>
            <a:lvl9pPr lvl="8" algn="r" rtl="0">
              <a:lnSpc>
                <a:spcPct val="100000"/>
              </a:lnSpc>
              <a:spcBef>
                <a:spcPts val="1600"/>
              </a:spcBef>
              <a:spcAft>
                <a:spcPts val="1600"/>
              </a:spcAft>
              <a:buNone/>
              <a:defRPr sz="1600">
                <a:solidFill>
                  <a:schemeClr val="accent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606124" y="701643"/>
            <a:ext cx="3955500" cy="9675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accent3"/>
              </a:buClr>
              <a:buSzPts val="4800"/>
              <a:buNone/>
              <a:defRPr sz="2600" b="0"/>
            </a:lvl1pPr>
            <a:lvl2pPr lvl="1">
              <a:spcBef>
                <a:spcPts val="0"/>
              </a:spcBef>
              <a:spcAft>
                <a:spcPts val="0"/>
              </a:spcAft>
              <a:buClr>
                <a:schemeClr val="accent3"/>
              </a:buClr>
              <a:buSzPts val="4800"/>
              <a:buNone/>
              <a:defRPr sz="4800">
                <a:solidFill>
                  <a:schemeClr val="accent3"/>
                </a:solidFill>
              </a:defRPr>
            </a:lvl2pPr>
            <a:lvl3pPr lvl="2">
              <a:spcBef>
                <a:spcPts val="0"/>
              </a:spcBef>
              <a:spcAft>
                <a:spcPts val="0"/>
              </a:spcAft>
              <a:buClr>
                <a:schemeClr val="accent3"/>
              </a:buClr>
              <a:buSzPts val="4800"/>
              <a:buNone/>
              <a:defRPr sz="4800">
                <a:solidFill>
                  <a:schemeClr val="accent3"/>
                </a:solidFill>
              </a:defRPr>
            </a:lvl3pPr>
            <a:lvl4pPr lvl="3">
              <a:spcBef>
                <a:spcPts val="0"/>
              </a:spcBef>
              <a:spcAft>
                <a:spcPts val="0"/>
              </a:spcAft>
              <a:buClr>
                <a:schemeClr val="accent3"/>
              </a:buClr>
              <a:buSzPts val="4800"/>
              <a:buNone/>
              <a:defRPr sz="4800">
                <a:solidFill>
                  <a:schemeClr val="accent3"/>
                </a:solidFill>
              </a:defRPr>
            </a:lvl4pPr>
            <a:lvl5pPr lvl="4">
              <a:spcBef>
                <a:spcPts val="0"/>
              </a:spcBef>
              <a:spcAft>
                <a:spcPts val="0"/>
              </a:spcAft>
              <a:buClr>
                <a:schemeClr val="accent3"/>
              </a:buClr>
              <a:buSzPts val="4800"/>
              <a:buNone/>
              <a:defRPr sz="4800">
                <a:solidFill>
                  <a:schemeClr val="accent3"/>
                </a:solidFill>
              </a:defRPr>
            </a:lvl5pPr>
            <a:lvl6pPr lvl="5">
              <a:spcBef>
                <a:spcPts val="0"/>
              </a:spcBef>
              <a:spcAft>
                <a:spcPts val="0"/>
              </a:spcAft>
              <a:buClr>
                <a:schemeClr val="accent3"/>
              </a:buClr>
              <a:buSzPts val="4800"/>
              <a:buNone/>
              <a:defRPr sz="4800">
                <a:solidFill>
                  <a:schemeClr val="accent3"/>
                </a:solidFill>
              </a:defRPr>
            </a:lvl6pPr>
            <a:lvl7pPr lvl="6">
              <a:spcBef>
                <a:spcPts val="0"/>
              </a:spcBef>
              <a:spcAft>
                <a:spcPts val="0"/>
              </a:spcAft>
              <a:buClr>
                <a:schemeClr val="accent3"/>
              </a:buClr>
              <a:buSzPts val="4800"/>
              <a:buNone/>
              <a:defRPr sz="4800">
                <a:solidFill>
                  <a:schemeClr val="accent3"/>
                </a:solidFill>
              </a:defRPr>
            </a:lvl7pPr>
            <a:lvl8pPr lvl="7">
              <a:spcBef>
                <a:spcPts val="0"/>
              </a:spcBef>
              <a:spcAft>
                <a:spcPts val="0"/>
              </a:spcAft>
              <a:buClr>
                <a:schemeClr val="accent3"/>
              </a:buClr>
              <a:buSzPts val="4800"/>
              <a:buNone/>
              <a:defRPr sz="4800">
                <a:solidFill>
                  <a:schemeClr val="accent3"/>
                </a:solidFill>
              </a:defRPr>
            </a:lvl8pPr>
            <a:lvl9pPr lvl="8">
              <a:spcBef>
                <a:spcPts val="0"/>
              </a:spcBef>
              <a:spcAft>
                <a:spcPts val="0"/>
              </a:spcAft>
              <a:buClr>
                <a:schemeClr val="accent3"/>
              </a:buClr>
              <a:buSzPts val="4800"/>
              <a:buNone/>
              <a:defRPr sz="4800">
                <a:solidFill>
                  <a:schemeClr val="accent3"/>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1" name="Google Shape;3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2" name="Google Shape;3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
        <p:cNvGrpSpPr/>
        <p:nvPr/>
      </p:nvGrpSpPr>
      <p:grpSpPr>
        <a:xfrm>
          <a:off x="0" y="0"/>
          <a:ext cx="0" cy="0"/>
          <a:chOff x="0" y="0"/>
          <a:chExt cx="0" cy="0"/>
        </a:xfrm>
      </p:grpSpPr>
      <p:sp>
        <p:nvSpPr>
          <p:cNvPr id="34" name="Google Shape;34;p10"/>
          <p:cNvSpPr txBox="1">
            <a:spLocks noGrp="1"/>
          </p:cNvSpPr>
          <p:nvPr>
            <p:ph type="ctrTitle"/>
          </p:nvPr>
        </p:nvSpPr>
        <p:spPr>
          <a:xfrm>
            <a:off x="3134250" y="3878388"/>
            <a:ext cx="2875500" cy="57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3"/>
              </a:buClr>
              <a:buSzPts val="1400"/>
              <a:buFont typeface="Livvic"/>
              <a:buNone/>
              <a:defRPr sz="1800">
                <a:latin typeface="Livvic"/>
                <a:ea typeface="Livvic"/>
                <a:cs typeface="Livvic"/>
                <a:sym typeface="Livvic"/>
              </a:defRPr>
            </a:lvl1pPr>
            <a:lvl2pPr lvl="1"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2pPr>
            <a:lvl3pPr lvl="2"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3pPr>
            <a:lvl4pPr lvl="3"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4pPr>
            <a:lvl5pPr lvl="4"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5pPr>
            <a:lvl6pPr lvl="5"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6pPr>
            <a:lvl7pPr lvl="6"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7pPr>
            <a:lvl8pPr lvl="7"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8pPr>
            <a:lvl9pPr lvl="8" algn="ctr" rtl="0">
              <a:spcBef>
                <a:spcPts val="0"/>
              </a:spcBef>
              <a:spcAft>
                <a:spcPts val="0"/>
              </a:spcAft>
              <a:buClr>
                <a:schemeClr val="accent3"/>
              </a:buClr>
              <a:buSzPts val="1400"/>
              <a:buFont typeface="Livvic"/>
              <a:buNone/>
              <a:defRPr sz="1400">
                <a:solidFill>
                  <a:schemeClr val="accent3"/>
                </a:solidFill>
                <a:latin typeface="Livvic"/>
                <a:ea typeface="Livvic"/>
                <a:cs typeface="Livvic"/>
                <a:sym typeface="Livvic"/>
              </a:defRPr>
            </a:lvl9pPr>
          </a:lstStyle>
          <a:p>
            <a:endParaRPr/>
          </a:p>
        </p:txBody>
      </p:sp>
      <p:sp>
        <p:nvSpPr>
          <p:cNvPr id="35" name="Google Shape;35;p10"/>
          <p:cNvSpPr txBox="1">
            <a:spLocks noGrp="1"/>
          </p:cNvSpPr>
          <p:nvPr>
            <p:ph type="subTitle" idx="1"/>
          </p:nvPr>
        </p:nvSpPr>
        <p:spPr>
          <a:xfrm>
            <a:off x="1754500" y="700900"/>
            <a:ext cx="5634900" cy="1955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3000">
                <a:latin typeface="Redressed"/>
                <a:ea typeface="Redressed"/>
                <a:cs typeface="Redressed"/>
                <a:sym typeface="Redressed"/>
              </a:defRPr>
            </a:lvl1pPr>
            <a:lvl2pPr lvl="1" algn="ctr" rtl="0">
              <a:lnSpc>
                <a:spcPct val="100000"/>
              </a:lnSpc>
              <a:spcBef>
                <a:spcPts val="0"/>
              </a:spcBef>
              <a:spcAft>
                <a:spcPts val="0"/>
              </a:spcAft>
              <a:buNone/>
              <a:defRPr sz="3000">
                <a:latin typeface="Redressed"/>
                <a:ea typeface="Redressed"/>
                <a:cs typeface="Redressed"/>
                <a:sym typeface="Redressed"/>
              </a:defRPr>
            </a:lvl2pPr>
            <a:lvl3pPr lvl="2" algn="ctr" rtl="0">
              <a:lnSpc>
                <a:spcPct val="100000"/>
              </a:lnSpc>
              <a:spcBef>
                <a:spcPts val="0"/>
              </a:spcBef>
              <a:spcAft>
                <a:spcPts val="0"/>
              </a:spcAft>
              <a:buNone/>
              <a:defRPr sz="3000">
                <a:latin typeface="Redressed"/>
                <a:ea typeface="Redressed"/>
                <a:cs typeface="Redressed"/>
                <a:sym typeface="Redressed"/>
              </a:defRPr>
            </a:lvl3pPr>
            <a:lvl4pPr lvl="3" algn="ctr" rtl="0">
              <a:lnSpc>
                <a:spcPct val="100000"/>
              </a:lnSpc>
              <a:spcBef>
                <a:spcPts val="0"/>
              </a:spcBef>
              <a:spcAft>
                <a:spcPts val="0"/>
              </a:spcAft>
              <a:buNone/>
              <a:defRPr sz="3000">
                <a:latin typeface="Redressed"/>
                <a:ea typeface="Redressed"/>
                <a:cs typeface="Redressed"/>
                <a:sym typeface="Redressed"/>
              </a:defRPr>
            </a:lvl4pPr>
            <a:lvl5pPr lvl="4" algn="ctr" rtl="0">
              <a:lnSpc>
                <a:spcPct val="100000"/>
              </a:lnSpc>
              <a:spcBef>
                <a:spcPts val="0"/>
              </a:spcBef>
              <a:spcAft>
                <a:spcPts val="0"/>
              </a:spcAft>
              <a:buNone/>
              <a:defRPr sz="3000">
                <a:latin typeface="Redressed"/>
                <a:ea typeface="Redressed"/>
                <a:cs typeface="Redressed"/>
                <a:sym typeface="Redressed"/>
              </a:defRPr>
            </a:lvl5pPr>
            <a:lvl6pPr lvl="5" algn="ctr" rtl="0">
              <a:lnSpc>
                <a:spcPct val="100000"/>
              </a:lnSpc>
              <a:spcBef>
                <a:spcPts val="0"/>
              </a:spcBef>
              <a:spcAft>
                <a:spcPts val="0"/>
              </a:spcAft>
              <a:buNone/>
              <a:defRPr sz="3000">
                <a:latin typeface="Redressed"/>
                <a:ea typeface="Redressed"/>
                <a:cs typeface="Redressed"/>
                <a:sym typeface="Redressed"/>
              </a:defRPr>
            </a:lvl6pPr>
            <a:lvl7pPr lvl="6" algn="ctr" rtl="0">
              <a:lnSpc>
                <a:spcPct val="100000"/>
              </a:lnSpc>
              <a:spcBef>
                <a:spcPts val="0"/>
              </a:spcBef>
              <a:spcAft>
                <a:spcPts val="0"/>
              </a:spcAft>
              <a:buNone/>
              <a:defRPr sz="3000">
                <a:latin typeface="Redressed"/>
                <a:ea typeface="Redressed"/>
                <a:cs typeface="Redressed"/>
                <a:sym typeface="Redressed"/>
              </a:defRPr>
            </a:lvl7pPr>
            <a:lvl8pPr lvl="7" algn="ctr" rtl="0">
              <a:lnSpc>
                <a:spcPct val="100000"/>
              </a:lnSpc>
              <a:spcBef>
                <a:spcPts val="0"/>
              </a:spcBef>
              <a:spcAft>
                <a:spcPts val="0"/>
              </a:spcAft>
              <a:buNone/>
              <a:defRPr sz="3000">
                <a:latin typeface="Redressed"/>
                <a:ea typeface="Redressed"/>
                <a:cs typeface="Redressed"/>
                <a:sym typeface="Redressed"/>
              </a:defRPr>
            </a:lvl8pPr>
            <a:lvl9pPr lvl="8" algn="ctr" rtl="0">
              <a:lnSpc>
                <a:spcPct val="100000"/>
              </a:lnSpc>
              <a:spcBef>
                <a:spcPts val="0"/>
              </a:spcBef>
              <a:spcAft>
                <a:spcPts val="0"/>
              </a:spcAft>
              <a:buNone/>
              <a:defRPr sz="3000">
                <a:latin typeface="Redressed"/>
                <a:ea typeface="Redressed"/>
                <a:cs typeface="Redressed"/>
                <a:sym typeface="Redresse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8585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1pPr>
            <a:lvl2pPr lvl="1">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2pPr>
            <a:lvl3pPr lvl="2">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3pPr>
            <a:lvl4pPr lvl="3">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4pPr>
            <a:lvl5pPr lvl="4">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5pPr>
            <a:lvl6pPr lvl="5">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6pPr>
            <a:lvl7pPr lvl="6">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7pPr>
            <a:lvl8pPr lvl="7">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8pPr>
            <a:lvl9pPr lvl="8">
              <a:spcBef>
                <a:spcPts val="0"/>
              </a:spcBef>
              <a:spcAft>
                <a:spcPts val="0"/>
              </a:spcAft>
              <a:buClr>
                <a:schemeClr val="dk1"/>
              </a:buClr>
              <a:buSzPts val="2800"/>
              <a:buFont typeface="Redressed"/>
              <a:buNone/>
              <a:defRPr sz="2800">
                <a:solidFill>
                  <a:schemeClr val="dk1"/>
                </a:solidFill>
                <a:latin typeface="Redressed"/>
                <a:ea typeface="Redressed"/>
                <a:cs typeface="Redressed"/>
                <a:sym typeface="Redressed"/>
              </a:defRPr>
            </a:lvl9pPr>
          </a:lstStyle>
          <a:p>
            <a:endParaRPr/>
          </a:p>
        </p:txBody>
      </p:sp>
      <p:sp>
        <p:nvSpPr>
          <p:cNvPr id="7" name="Google Shape;7;p1"/>
          <p:cNvSpPr txBox="1">
            <a:spLocks noGrp="1"/>
          </p:cNvSpPr>
          <p:nvPr>
            <p:ph type="body" idx="1"/>
          </p:nvPr>
        </p:nvSpPr>
        <p:spPr>
          <a:xfrm>
            <a:off x="28585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Livvic Light"/>
              <a:buChar char="●"/>
              <a:defRPr sz="1800">
                <a:solidFill>
                  <a:schemeClr val="dk1"/>
                </a:solidFill>
                <a:latin typeface="Livvic Light"/>
                <a:ea typeface="Livvic Light"/>
                <a:cs typeface="Livvic Light"/>
                <a:sym typeface="Livvic Light"/>
              </a:defRPr>
            </a:lvl1pPr>
            <a:lvl2pPr marL="914400" lvl="1"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2pPr>
            <a:lvl3pPr marL="1371600" lvl="2"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3pPr>
            <a:lvl4pPr marL="1828800" lvl="3"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4pPr>
            <a:lvl5pPr marL="2286000" lvl="4"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5pPr>
            <a:lvl6pPr marL="2743200" lvl="5"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6pPr>
            <a:lvl7pPr marL="3200400" lvl="6"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7pPr>
            <a:lvl8pPr marL="3657600" lvl="7" indent="-317500">
              <a:lnSpc>
                <a:spcPct val="115000"/>
              </a:lnSpc>
              <a:spcBef>
                <a:spcPts val="1600"/>
              </a:spcBef>
              <a:spcAft>
                <a:spcPts val="0"/>
              </a:spcAft>
              <a:buClr>
                <a:schemeClr val="dk1"/>
              </a:buClr>
              <a:buSzPts val="1400"/>
              <a:buFont typeface="Livvic Light"/>
              <a:buChar char="○"/>
              <a:defRPr>
                <a:solidFill>
                  <a:schemeClr val="dk1"/>
                </a:solidFill>
                <a:latin typeface="Livvic Light"/>
                <a:ea typeface="Livvic Light"/>
                <a:cs typeface="Livvic Light"/>
                <a:sym typeface="Livvic Light"/>
              </a:defRPr>
            </a:lvl8pPr>
            <a:lvl9pPr marL="4114800" lvl="8" indent="-317500">
              <a:lnSpc>
                <a:spcPct val="115000"/>
              </a:lnSpc>
              <a:spcBef>
                <a:spcPts val="1600"/>
              </a:spcBef>
              <a:spcAft>
                <a:spcPts val="1600"/>
              </a:spcAft>
              <a:buClr>
                <a:schemeClr val="dk1"/>
              </a:buClr>
              <a:buSzPts val="1400"/>
              <a:buFont typeface="Livvic Light"/>
              <a:buChar char="■"/>
              <a:defRPr>
                <a:solidFill>
                  <a:schemeClr val="dk1"/>
                </a:solidFill>
                <a:latin typeface="Livvic Light"/>
                <a:ea typeface="Livvic Light"/>
                <a:cs typeface="Livvic Light"/>
                <a:sym typeface="Livvic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mailto:mbaiges@itba.edu.ar"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hyperlink" Target="mailto:gmargossian@itba.edu.ar" TargetMode="External"/><Relationship Id="rId4" Type="http://schemas.openxmlformats.org/officeDocument/2006/relationships/hyperlink" Target="mailto:abilevich@itba.edu.ar"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4"/>
          <p:cNvSpPr txBox="1">
            <a:spLocks noGrp="1"/>
          </p:cNvSpPr>
          <p:nvPr>
            <p:ph type="ctrTitle"/>
          </p:nvPr>
        </p:nvSpPr>
        <p:spPr>
          <a:xfrm>
            <a:off x="2160650" y="1125450"/>
            <a:ext cx="4822800" cy="2149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500"/>
              <a:t>ALGORITMOS</a:t>
            </a:r>
            <a:br>
              <a:rPr lang="en" sz="4500"/>
            </a:br>
            <a:r>
              <a:rPr lang="en" sz="4500"/>
              <a:t>GENÉTICOS</a:t>
            </a:r>
            <a:endParaRPr sz="4500"/>
          </a:p>
        </p:txBody>
      </p:sp>
      <p:pic>
        <p:nvPicPr>
          <p:cNvPr id="112" name="Google Shape;112;p24"/>
          <p:cNvPicPr preferRelativeResize="0"/>
          <p:nvPr/>
        </p:nvPicPr>
        <p:blipFill>
          <a:blip r:embed="rId3">
            <a:alphaModFix/>
          </a:blip>
          <a:stretch>
            <a:fillRect/>
          </a:stretch>
        </p:blipFill>
        <p:spPr>
          <a:xfrm>
            <a:off x="-305275" y="3528900"/>
            <a:ext cx="3216325" cy="2149201"/>
          </a:xfrm>
          <a:prstGeom prst="rect">
            <a:avLst/>
          </a:prstGeom>
          <a:noFill/>
          <a:ln>
            <a:noFill/>
          </a:ln>
        </p:spPr>
      </p:pic>
      <p:pic>
        <p:nvPicPr>
          <p:cNvPr id="113" name="Google Shape;113;p24"/>
          <p:cNvPicPr preferRelativeResize="0"/>
          <p:nvPr/>
        </p:nvPicPr>
        <p:blipFill>
          <a:blip r:embed="rId4">
            <a:alphaModFix/>
          </a:blip>
          <a:stretch>
            <a:fillRect/>
          </a:stretch>
        </p:blipFill>
        <p:spPr>
          <a:xfrm flipH="1">
            <a:off x="6364923" y="-513250"/>
            <a:ext cx="3633526" cy="3183950"/>
          </a:xfrm>
          <a:prstGeom prst="rect">
            <a:avLst/>
          </a:prstGeom>
          <a:noFill/>
          <a:ln>
            <a:noFill/>
          </a:ln>
        </p:spPr>
      </p:pic>
      <p:grpSp>
        <p:nvGrpSpPr>
          <p:cNvPr id="114" name="Google Shape;114;p24"/>
          <p:cNvGrpSpPr/>
          <p:nvPr/>
        </p:nvGrpSpPr>
        <p:grpSpPr>
          <a:xfrm>
            <a:off x="3444291" y="3308807"/>
            <a:ext cx="2255901" cy="69575"/>
            <a:chOff x="446800" y="1721825"/>
            <a:chExt cx="259025" cy="18325"/>
          </a:xfrm>
        </p:grpSpPr>
        <p:sp>
          <p:nvSpPr>
            <p:cNvPr id="115" name="Google Shape;115;p24"/>
            <p:cNvSpPr/>
            <p:nvPr/>
          </p:nvSpPr>
          <p:spPr>
            <a:xfrm>
              <a:off x="447225" y="1724725"/>
              <a:ext cx="258600" cy="15425"/>
            </a:xfrm>
            <a:custGeom>
              <a:avLst/>
              <a:gdLst/>
              <a:ahLst/>
              <a:cxnLst/>
              <a:rect l="l" t="t" r="r" b="b"/>
              <a:pathLst>
                <a:path w="10344" h="617" extrusionOk="0">
                  <a:moveTo>
                    <a:pt x="371" y="0"/>
                  </a:moveTo>
                  <a:cubicBezTo>
                    <a:pt x="274" y="0"/>
                    <a:pt x="176" y="4"/>
                    <a:pt x="77" y="13"/>
                  </a:cubicBezTo>
                  <a:cubicBezTo>
                    <a:pt x="1" y="13"/>
                    <a:pt x="3" y="132"/>
                    <a:pt x="78" y="132"/>
                  </a:cubicBezTo>
                  <a:cubicBezTo>
                    <a:pt x="79" y="132"/>
                    <a:pt x="80" y="132"/>
                    <a:pt x="81" y="132"/>
                  </a:cubicBezTo>
                  <a:cubicBezTo>
                    <a:pt x="246" y="140"/>
                    <a:pt x="410" y="177"/>
                    <a:pt x="574" y="189"/>
                  </a:cubicBezTo>
                  <a:cubicBezTo>
                    <a:pt x="738" y="206"/>
                    <a:pt x="902" y="226"/>
                    <a:pt x="1062" y="247"/>
                  </a:cubicBezTo>
                  <a:cubicBezTo>
                    <a:pt x="1226" y="263"/>
                    <a:pt x="1395" y="271"/>
                    <a:pt x="1555" y="292"/>
                  </a:cubicBezTo>
                  <a:cubicBezTo>
                    <a:pt x="1719" y="317"/>
                    <a:pt x="1883" y="325"/>
                    <a:pt x="2047" y="349"/>
                  </a:cubicBezTo>
                  <a:cubicBezTo>
                    <a:pt x="2211" y="378"/>
                    <a:pt x="2375" y="431"/>
                    <a:pt x="2543" y="448"/>
                  </a:cubicBezTo>
                  <a:cubicBezTo>
                    <a:pt x="2712" y="464"/>
                    <a:pt x="2880" y="485"/>
                    <a:pt x="3052" y="497"/>
                  </a:cubicBezTo>
                  <a:cubicBezTo>
                    <a:pt x="3093" y="500"/>
                    <a:pt x="3134" y="501"/>
                    <a:pt x="3175" y="501"/>
                  </a:cubicBezTo>
                  <a:cubicBezTo>
                    <a:pt x="3273" y="501"/>
                    <a:pt x="3371" y="495"/>
                    <a:pt x="3470" y="495"/>
                  </a:cubicBezTo>
                  <a:cubicBezTo>
                    <a:pt x="3501" y="495"/>
                    <a:pt x="3531" y="496"/>
                    <a:pt x="3561" y="497"/>
                  </a:cubicBezTo>
                  <a:cubicBezTo>
                    <a:pt x="3729" y="501"/>
                    <a:pt x="3898" y="518"/>
                    <a:pt x="4066" y="526"/>
                  </a:cubicBezTo>
                  <a:cubicBezTo>
                    <a:pt x="4152" y="530"/>
                    <a:pt x="4235" y="530"/>
                    <a:pt x="4318" y="530"/>
                  </a:cubicBezTo>
                  <a:cubicBezTo>
                    <a:pt x="4400" y="530"/>
                    <a:pt x="4482" y="530"/>
                    <a:pt x="4566" y="534"/>
                  </a:cubicBezTo>
                  <a:cubicBezTo>
                    <a:pt x="4730" y="538"/>
                    <a:pt x="4895" y="591"/>
                    <a:pt x="5063" y="596"/>
                  </a:cubicBezTo>
                  <a:cubicBezTo>
                    <a:pt x="5078" y="596"/>
                    <a:pt x="5093" y="596"/>
                    <a:pt x="5108" y="596"/>
                  </a:cubicBezTo>
                  <a:cubicBezTo>
                    <a:pt x="5243" y="596"/>
                    <a:pt x="5380" y="583"/>
                    <a:pt x="5514" y="583"/>
                  </a:cubicBezTo>
                  <a:cubicBezTo>
                    <a:pt x="5529" y="583"/>
                    <a:pt x="5544" y="583"/>
                    <a:pt x="5559" y="583"/>
                  </a:cubicBezTo>
                  <a:cubicBezTo>
                    <a:pt x="5615" y="585"/>
                    <a:pt x="5671" y="585"/>
                    <a:pt x="5727" y="585"/>
                  </a:cubicBezTo>
                  <a:cubicBezTo>
                    <a:pt x="5837" y="585"/>
                    <a:pt x="5948" y="583"/>
                    <a:pt x="6060" y="583"/>
                  </a:cubicBezTo>
                  <a:cubicBezTo>
                    <a:pt x="6224" y="583"/>
                    <a:pt x="6392" y="616"/>
                    <a:pt x="6556" y="616"/>
                  </a:cubicBezTo>
                  <a:cubicBezTo>
                    <a:pt x="6721" y="616"/>
                    <a:pt x="6889" y="600"/>
                    <a:pt x="7053" y="600"/>
                  </a:cubicBezTo>
                  <a:cubicBezTo>
                    <a:pt x="7221" y="596"/>
                    <a:pt x="7385" y="563"/>
                    <a:pt x="7554" y="559"/>
                  </a:cubicBezTo>
                  <a:cubicBezTo>
                    <a:pt x="7570" y="558"/>
                    <a:pt x="7587" y="557"/>
                    <a:pt x="7603" y="557"/>
                  </a:cubicBezTo>
                  <a:cubicBezTo>
                    <a:pt x="7735" y="557"/>
                    <a:pt x="7869" y="580"/>
                    <a:pt x="8000" y="580"/>
                  </a:cubicBezTo>
                  <a:cubicBezTo>
                    <a:pt x="8017" y="580"/>
                    <a:pt x="8033" y="580"/>
                    <a:pt x="8050" y="579"/>
                  </a:cubicBezTo>
                  <a:cubicBezTo>
                    <a:pt x="8243" y="571"/>
                    <a:pt x="8428" y="522"/>
                    <a:pt x="8616" y="509"/>
                  </a:cubicBezTo>
                  <a:cubicBezTo>
                    <a:pt x="8805" y="497"/>
                    <a:pt x="8994" y="477"/>
                    <a:pt x="9178" y="460"/>
                  </a:cubicBezTo>
                  <a:cubicBezTo>
                    <a:pt x="9367" y="440"/>
                    <a:pt x="9560" y="448"/>
                    <a:pt x="9749" y="427"/>
                  </a:cubicBezTo>
                  <a:cubicBezTo>
                    <a:pt x="9938" y="403"/>
                    <a:pt x="10122" y="370"/>
                    <a:pt x="10311" y="341"/>
                  </a:cubicBezTo>
                  <a:cubicBezTo>
                    <a:pt x="10340" y="337"/>
                    <a:pt x="10344" y="267"/>
                    <a:pt x="10311" y="267"/>
                  </a:cubicBezTo>
                  <a:cubicBezTo>
                    <a:pt x="10143" y="271"/>
                    <a:pt x="9974" y="280"/>
                    <a:pt x="9810" y="284"/>
                  </a:cubicBezTo>
                  <a:cubicBezTo>
                    <a:pt x="9642" y="288"/>
                    <a:pt x="9474" y="308"/>
                    <a:pt x="9310" y="312"/>
                  </a:cubicBezTo>
                  <a:cubicBezTo>
                    <a:pt x="9141" y="317"/>
                    <a:pt x="8977" y="325"/>
                    <a:pt x="8809" y="329"/>
                  </a:cubicBezTo>
                  <a:cubicBezTo>
                    <a:pt x="8641" y="333"/>
                    <a:pt x="8477" y="345"/>
                    <a:pt x="8309" y="349"/>
                  </a:cubicBezTo>
                  <a:cubicBezTo>
                    <a:pt x="8296" y="350"/>
                    <a:pt x="8283" y="350"/>
                    <a:pt x="8270" y="350"/>
                  </a:cubicBezTo>
                  <a:cubicBezTo>
                    <a:pt x="8115" y="350"/>
                    <a:pt x="7963" y="329"/>
                    <a:pt x="7808" y="329"/>
                  </a:cubicBezTo>
                  <a:cubicBezTo>
                    <a:pt x="7640" y="333"/>
                    <a:pt x="7476" y="382"/>
                    <a:pt x="7307" y="386"/>
                  </a:cubicBezTo>
                  <a:cubicBezTo>
                    <a:pt x="7300" y="387"/>
                    <a:pt x="7293" y="387"/>
                    <a:pt x="7285" y="387"/>
                  </a:cubicBezTo>
                  <a:cubicBezTo>
                    <a:pt x="7132" y="387"/>
                    <a:pt x="6982" y="349"/>
                    <a:pt x="6829" y="349"/>
                  </a:cubicBezTo>
                  <a:cubicBezTo>
                    <a:pt x="6821" y="349"/>
                    <a:pt x="6814" y="349"/>
                    <a:pt x="6807" y="349"/>
                  </a:cubicBezTo>
                  <a:lnTo>
                    <a:pt x="6306" y="349"/>
                  </a:lnTo>
                  <a:cubicBezTo>
                    <a:pt x="6160" y="349"/>
                    <a:pt x="6011" y="362"/>
                    <a:pt x="5862" y="362"/>
                  </a:cubicBezTo>
                  <a:cubicBezTo>
                    <a:pt x="5843" y="362"/>
                    <a:pt x="5824" y="362"/>
                    <a:pt x="5806" y="362"/>
                  </a:cubicBezTo>
                  <a:cubicBezTo>
                    <a:pt x="5751" y="360"/>
                    <a:pt x="5696" y="360"/>
                    <a:pt x="5640" y="360"/>
                  </a:cubicBezTo>
                  <a:cubicBezTo>
                    <a:pt x="5529" y="360"/>
                    <a:pt x="5417" y="362"/>
                    <a:pt x="5305" y="362"/>
                  </a:cubicBezTo>
                  <a:cubicBezTo>
                    <a:pt x="5193" y="362"/>
                    <a:pt x="5082" y="365"/>
                    <a:pt x="4972" y="365"/>
                  </a:cubicBezTo>
                  <a:cubicBezTo>
                    <a:pt x="4916" y="365"/>
                    <a:pt x="4860" y="364"/>
                    <a:pt x="4804" y="362"/>
                  </a:cubicBezTo>
                  <a:cubicBezTo>
                    <a:pt x="4636" y="354"/>
                    <a:pt x="4472" y="329"/>
                    <a:pt x="4304" y="321"/>
                  </a:cubicBezTo>
                  <a:cubicBezTo>
                    <a:pt x="4220" y="317"/>
                    <a:pt x="4137" y="317"/>
                    <a:pt x="4053" y="317"/>
                  </a:cubicBezTo>
                  <a:cubicBezTo>
                    <a:pt x="3970" y="317"/>
                    <a:pt x="3887" y="317"/>
                    <a:pt x="3803" y="312"/>
                  </a:cubicBezTo>
                  <a:cubicBezTo>
                    <a:pt x="3635" y="308"/>
                    <a:pt x="3471" y="255"/>
                    <a:pt x="3307" y="247"/>
                  </a:cubicBezTo>
                  <a:cubicBezTo>
                    <a:pt x="3138" y="239"/>
                    <a:pt x="2974" y="230"/>
                    <a:pt x="2806" y="218"/>
                  </a:cubicBezTo>
                  <a:cubicBezTo>
                    <a:pt x="2638" y="210"/>
                    <a:pt x="2474" y="198"/>
                    <a:pt x="2305" y="185"/>
                  </a:cubicBezTo>
                  <a:cubicBezTo>
                    <a:pt x="2117" y="173"/>
                    <a:pt x="1924" y="173"/>
                    <a:pt x="1731" y="152"/>
                  </a:cubicBezTo>
                  <a:cubicBezTo>
                    <a:pt x="1542" y="136"/>
                    <a:pt x="1354" y="111"/>
                    <a:pt x="1165" y="79"/>
                  </a:cubicBezTo>
                  <a:cubicBezTo>
                    <a:pt x="984" y="50"/>
                    <a:pt x="804" y="21"/>
                    <a:pt x="623" y="9"/>
                  </a:cubicBezTo>
                  <a:cubicBezTo>
                    <a:pt x="539" y="3"/>
                    <a:pt x="456" y="0"/>
                    <a:pt x="37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4"/>
            <p:cNvSpPr/>
            <p:nvPr/>
          </p:nvSpPr>
          <p:spPr>
            <a:xfrm>
              <a:off x="446800" y="1721825"/>
              <a:ext cx="258725" cy="10325"/>
            </a:xfrm>
            <a:custGeom>
              <a:avLst/>
              <a:gdLst/>
              <a:ahLst/>
              <a:cxnLst/>
              <a:rect l="l" t="t" r="r" b="b"/>
              <a:pathLst>
                <a:path w="10349" h="413" extrusionOk="0">
                  <a:moveTo>
                    <a:pt x="825" y="1"/>
                  </a:moveTo>
                  <a:cubicBezTo>
                    <a:pt x="792" y="1"/>
                    <a:pt x="759" y="1"/>
                    <a:pt x="726" y="2"/>
                  </a:cubicBezTo>
                  <a:cubicBezTo>
                    <a:pt x="558" y="2"/>
                    <a:pt x="390" y="14"/>
                    <a:pt x="222" y="26"/>
                  </a:cubicBezTo>
                  <a:cubicBezTo>
                    <a:pt x="0" y="43"/>
                    <a:pt x="4" y="232"/>
                    <a:pt x="222" y="252"/>
                  </a:cubicBezTo>
                  <a:cubicBezTo>
                    <a:pt x="390" y="268"/>
                    <a:pt x="550" y="318"/>
                    <a:pt x="718" y="330"/>
                  </a:cubicBezTo>
                  <a:cubicBezTo>
                    <a:pt x="882" y="346"/>
                    <a:pt x="1046" y="355"/>
                    <a:pt x="1215" y="367"/>
                  </a:cubicBezTo>
                  <a:cubicBezTo>
                    <a:pt x="1263" y="371"/>
                    <a:pt x="1312" y="372"/>
                    <a:pt x="1361" y="372"/>
                  </a:cubicBezTo>
                  <a:cubicBezTo>
                    <a:pt x="1442" y="372"/>
                    <a:pt x="1523" y="369"/>
                    <a:pt x="1605" y="369"/>
                  </a:cubicBezTo>
                  <a:cubicBezTo>
                    <a:pt x="1642" y="369"/>
                    <a:pt x="1678" y="369"/>
                    <a:pt x="1715" y="371"/>
                  </a:cubicBezTo>
                  <a:cubicBezTo>
                    <a:pt x="1879" y="379"/>
                    <a:pt x="2043" y="387"/>
                    <a:pt x="2212" y="392"/>
                  </a:cubicBezTo>
                  <a:cubicBezTo>
                    <a:pt x="2380" y="396"/>
                    <a:pt x="2544" y="412"/>
                    <a:pt x="2708" y="412"/>
                  </a:cubicBezTo>
                  <a:cubicBezTo>
                    <a:pt x="2876" y="408"/>
                    <a:pt x="3045" y="387"/>
                    <a:pt x="3209" y="383"/>
                  </a:cubicBezTo>
                  <a:cubicBezTo>
                    <a:pt x="3377" y="383"/>
                    <a:pt x="3545" y="412"/>
                    <a:pt x="3709" y="412"/>
                  </a:cubicBezTo>
                  <a:cubicBezTo>
                    <a:pt x="3878" y="412"/>
                    <a:pt x="4046" y="371"/>
                    <a:pt x="4210" y="371"/>
                  </a:cubicBezTo>
                  <a:cubicBezTo>
                    <a:pt x="4368" y="371"/>
                    <a:pt x="4527" y="400"/>
                    <a:pt x="4682" y="400"/>
                  </a:cubicBezTo>
                  <a:cubicBezTo>
                    <a:pt x="4691" y="400"/>
                    <a:pt x="4701" y="400"/>
                    <a:pt x="4711" y="400"/>
                  </a:cubicBezTo>
                  <a:cubicBezTo>
                    <a:pt x="4879" y="400"/>
                    <a:pt x="5047" y="371"/>
                    <a:pt x="5211" y="371"/>
                  </a:cubicBezTo>
                  <a:cubicBezTo>
                    <a:pt x="5361" y="371"/>
                    <a:pt x="5510" y="384"/>
                    <a:pt x="5660" y="384"/>
                  </a:cubicBezTo>
                  <a:cubicBezTo>
                    <a:pt x="5678" y="384"/>
                    <a:pt x="5697" y="384"/>
                    <a:pt x="5716" y="383"/>
                  </a:cubicBezTo>
                  <a:cubicBezTo>
                    <a:pt x="5884" y="383"/>
                    <a:pt x="6052" y="367"/>
                    <a:pt x="6221" y="363"/>
                  </a:cubicBezTo>
                  <a:cubicBezTo>
                    <a:pt x="6389" y="363"/>
                    <a:pt x="6557" y="387"/>
                    <a:pt x="6725" y="387"/>
                  </a:cubicBezTo>
                  <a:cubicBezTo>
                    <a:pt x="6893" y="383"/>
                    <a:pt x="7062" y="375"/>
                    <a:pt x="7230" y="371"/>
                  </a:cubicBezTo>
                  <a:cubicBezTo>
                    <a:pt x="7398" y="367"/>
                    <a:pt x="7566" y="346"/>
                    <a:pt x="7735" y="342"/>
                  </a:cubicBezTo>
                  <a:cubicBezTo>
                    <a:pt x="7903" y="334"/>
                    <a:pt x="8067" y="342"/>
                    <a:pt x="8231" y="330"/>
                  </a:cubicBezTo>
                  <a:cubicBezTo>
                    <a:pt x="8399" y="322"/>
                    <a:pt x="8564" y="305"/>
                    <a:pt x="8732" y="293"/>
                  </a:cubicBezTo>
                  <a:cubicBezTo>
                    <a:pt x="8896" y="285"/>
                    <a:pt x="9064" y="285"/>
                    <a:pt x="9228" y="273"/>
                  </a:cubicBezTo>
                  <a:cubicBezTo>
                    <a:pt x="9392" y="260"/>
                    <a:pt x="9557" y="207"/>
                    <a:pt x="9721" y="190"/>
                  </a:cubicBezTo>
                  <a:cubicBezTo>
                    <a:pt x="9747" y="188"/>
                    <a:pt x="9774" y="188"/>
                    <a:pt x="9801" y="188"/>
                  </a:cubicBezTo>
                  <a:cubicBezTo>
                    <a:pt x="9914" y="188"/>
                    <a:pt x="10028" y="202"/>
                    <a:pt x="10140" y="202"/>
                  </a:cubicBezTo>
                  <a:cubicBezTo>
                    <a:pt x="10168" y="202"/>
                    <a:pt x="10195" y="201"/>
                    <a:pt x="10221" y="199"/>
                  </a:cubicBezTo>
                  <a:cubicBezTo>
                    <a:pt x="10312" y="190"/>
                    <a:pt x="10348" y="84"/>
                    <a:pt x="10242" y="71"/>
                  </a:cubicBezTo>
                  <a:cubicBezTo>
                    <a:pt x="10057" y="53"/>
                    <a:pt x="9878" y="21"/>
                    <a:pt x="9694" y="21"/>
                  </a:cubicBezTo>
                  <a:cubicBezTo>
                    <a:pt x="9674" y="21"/>
                    <a:pt x="9654" y="21"/>
                    <a:pt x="9634" y="22"/>
                  </a:cubicBezTo>
                  <a:cubicBezTo>
                    <a:pt x="9433" y="30"/>
                    <a:pt x="9232" y="35"/>
                    <a:pt x="9027" y="47"/>
                  </a:cubicBezTo>
                  <a:cubicBezTo>
                    <a:pt x="8826" y="55"/>
                    <a:pt x="8625" y="71"/>
                    <a:pt x="8424" y="71"/>
                  </a:cubicBezTo>
                  <a:cubicBezTo>
                    <a:pt x="8223" y="76"/>
                    <a:pt x="8022" y="113"/>
                    <a:pt x="7821" y="113"/>
                  </a:cubicBezTo>
                  <a:cubicBezTo>
                    <a:pt x="7648" y="113"/>
                    <a:pt x="7480" y="67"/>
                    <a:pt x="7308" y="67"/>
                  </a:cubicBezTo>
                  <a:cubicBezTo>
                    <a:pt x="7136" y="67"/>
                    <a:pt x="6967" y="80"/>
                    <a:pt x="6795" y="80"/>
                  </a:cubicBezTo>
                  <a:cubicBezTo>
                    <a:pt x="6776" y="79"/>
                    <a:pt x="6757" y="79"/>
                    <a:pt x="6738" y="79"/>
                  </a:cubicBezTo>
                  <a:cubicBezTo>
                    <a:pt x="6585" y="79"/>
                    <a:pt x="6435" y="92"/>
                    <a:pt x="6282" y="92"/>
                  </a:cubicBezTo>
                  <a:lnTo>
                    <a:pt x="5769" y="88"/>
                  </a:lnTo>
                  <a:cubicBezTo>
                    <a:pt x="5597" y="88"/>
                    <a:pt x="5429" y="59"/>
                    <a:pt x="5256" y="59"/>
                  </a:cubicBezTo>
                  <a:cubicBezTo>
                    <a:pt x="5084" y="55"/>
                    <a:pt x="4924" y="51"/>
                    <a:pt x="4756" y="51"/>
                  </a:cubicBezTo>
                  <a:cubicBezTo>
                    <a:pt x="4732" y="50"/>
                    <a:pt x="4708" y="50"/>
                    <a:pt x="4684" y="50"/>
                  </a:cubicBezTo>
                  <a:cubicBezTo>
                    <a:pt x="4540" y="50"/>
                    <a:pt x="4399" y="59"/>
                    <a:pt x="4255" y="59"/>
                  </a:cubicBezTo>
                  <a:cubicBezTo>
                    <a:pt x="4240" y="59"/>
                    <a:pt x="4225" y="59"/>
                    <a:pt x="4209" y="59"/>
                  </a:cubicBezTo>
                  <a:cubicBezTo>
                    <a:pt x="4057" y="59"/>
                    <a:pt x="3907" y="76"/>
                    <a:pt x="3755" y="76"/>
                  </a:cubicBezTo>
                  <a:cubicBezTo>
                    <a:pt x="3586" y="76"/>
                    <a:pt x="3422" y="55"/>
                    <a:pt x="3254" y="51"/>
                  </a:cubicBezTo>
                  <a:cubicBezTo>
                    <a:pt x="3086" y="51"/>
                    <a:pt x="2922" y="59"/>
                    <a:pt x="2753" y="59"/>
                  </a:cubicBezTo>
                  <a:cubicBezTo>
                    <a:pt x="2585" y="55"/>
                    <a:pt x="2417" y="22"/>
                    <a:pt x="2249" y="14"/>
                  </a:cubicBezTo>
                  <a:cubicBezTo>
                    <a:pt x="2164" y="12"/>
                    <a:pt x="2080" y="12"/>
                    <a:pt x="1996" y="12"/>
                  </a:cubicBezTo>
                  <a:cubicBezTo>
                    <a:pt x="1911" y="12"/>
                    <a:pt x="1826" y="12"/>
                    <a:pt x="1740" y="10"/>
                  </a:cubicBezTo>
                  <a:cubicBezTo>
                    <a:pt x="1696" y="8"/>
                    <a:pt x="1652" y="7"/>
                    <a:pt x="1608" y="7"/>
                  </a:cubicBezTo>
                  <a:cubicBezTo>
                    <a:pt x="1509" y="7"/>
                    <a:pt x="1410" y="11"/>
                    <a:pt x="1311" y="11"/>
                  </a:cubicBezTo>
                  <a:cubicBezTo>
                    <a:pt x="1286" y="11"/>
                    <a:pt x="1260" y="11"/>
                    <a:pt x="1235" y="10"/>
                  </a:cubicBezTo>
                  <a:cubicBezTo>
                    <a:pt x="1099" y="7"/>
                    <a:pt x="963" y="1"/>
                    <a:pt x="825"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7" name="Google Shape;117;p24"/>
          <p:cNvPicPr preferRelativeResize="0"/>
          <p:nvPr/>
        </p:nvPicPr>
        <p:blipFill rotWithShape="1">
          <a:blip r:embed="rId5">
            <a:alphaModFix/>
          </a:blip>
          <a:srcRect t="199" b="199"/>
          <a:stretch/>
        </p:blipFill>
        <p:spPr>
          <a:xfrm rot="902439">
            <a:off x="6476500" y="3528900"/>
            <a:ext cx="1432117" cy="1957549"/>
          </a:xfrm>
          <a:prstGeom prst="rect">
            <a:avLst/>
          </a:prstGeom>
          <a:noFill/>
          <a:ln>
            <a:noFill/>
          </a:ln>
        </p:spPr>
      </p:pic>
      <p:pic>
        <p:nvPicPr>
          <p:cNvPr id="118" name="Google Shape;118;p24"/>
          <p:cNvPicPr preferRelativeResize="0"/>
          <p:nvPr/>
        </p:nvPicPr>
        <p:blipFill>
          <a:blip r:embed="rId6">
            <a:alphaModFix/>
          </a:blip>
          <a:stretch>
            <a:fillRect/>
          </a:stretch>
        </p:blipFill>
        <p:spPr>
          <a:xfrm rot="723688">
            <a:off x="881224" y="-448266"/>
            <a:ext cx="2255899" cy="295363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txBox="1">
            <a:spLocks noGrp="1"/>
          </p:cNvSpPr>
          <p:nvPr>
            <p:ph type="subTitle" idx="5"/>
          </p:nvPr>
        </p:nvSpPr>
        <p:spPr>
          <a:xfrm>
            <a:off x="1836374" y="2744146"/>
            <a:ext cx="2527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 toman N individuos entre la generación actual y los hijos</a:t>
            </a:r>
            <a:endParaRPr/>
          </a:p>
          <a:p>
            <a:pPr marL="0" lvl="0" indent="0" algn="ctr" rtl="0">
              <a:spcBef>
                <a:spcPts val="1600"/>
              </a:spcBef>
              <a:spcAft>
                <a:spcPts val="1600"/>
              </a:spcAft>
              <a:buNone/>
            </a:pPr>
            <a:endParaRPr/>
          </a:p>
        </p:txBody>
      </p:sp>
      <p:sp>
        <p:nvSpPr>
          <p:cNvPr id="251" name="Google Shape;251;p33"/>
          <p:cNvSpPr txBox="1">
            <a:spLocks noGrp="1"/>
          </p:cNvSpPr>
          <p:nvPr>
            <p:ph type="ctrTitle" idx="4"/>
          </p:nvPr>
        </p:nvSpPr>
        <p:spPr>
          <a:xfrm>
            <a:off x="1695225" y="1966854"/>
            <a:ext cx="28977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FILL ALL</a:t>
            </a:r>
            <a:endParaRPr/>
          </a:p>
        </p:txBody>
      </p:sp>
      <p:sp>
        <p:nvSpPr>
          <p:cNvPr id="252" name="Google Shape;252;p33"/>
          <p:cNvSpPr txBox="1">
            <a:spLocks noGrp="1"/>
          </p:cNvSpPr>
          <p:nvPr>
            <p:ph type="ctrTitle" idx="4"/>
          </p:nvPr>
        </p:nvSpPr>
        <p:spPr>
          <a:xfrm>
            <a:off x="2673100" y="1607213"/>
            <a:ext cx="10065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08</a:t>
            </a:r>
            <a:endParaRPr sz="2400">
              <a:solidFill>
                <a:schemeClr val="dk1"/>
              </a:solidFill>
            </a:endParaRPr>
          </a:p>
        </p:txBody>
      </p:sp>
      <p:sp>
        <p:nvSpPr>
          <p:cNvPr id="253" name="Google Shape;253;p33"/>
          <p:cNvSpPr/>
          <p:nvPr/>
        </p:nvSpPr>
        <p:spPr>
          <a:xfrm>
            <a:off x="2812664" y="1473625"/>
            <a:ext cx="727603"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4" name="Google Shape;254;p33"/>
          <p:cNvPicPr preferRelativeResize="0"/>
          <p:nvPr/>
        </p:nvPicPr>
        <p:blipFill>
          <a:blip r:embed="rId3">
            <a:alphaModFix/>
          </a:blip>
          <a:stretch>
            <a:fillRect/>
          </a:stretch>
        </p:blipFill>
        <p:spPr>
          <a:xfrm>
            <a:off x="2970650" y="4070575"/>
            <a:ext cx="3202850" cy="634700"/>
          </a:xfrm>
          <a:prstGeom prst="rect">
            <a:avLst/>
          </a:prstGeom>
          <a:noFill/>
          <a:ln>
            <a:noFill/>
          </a:ln>
        </p:spPr>
      </p:pic>
      <p:sp>
        <p:nvSpPr>
          <p:cNvPr id="255" name="Google Shape;255;p33"/>
          <p:cNvSpPr txBox="1">
            <a:spLocks noGrp="1"/>
          </p:cNvSpPr>
          <p:nvPr>
            <p:ph type="subTitle" idx="5"/>
          </p:nvPr>
        </p:nvSpPr>
        <p:spPr>
          <a:xfrm>
            <a:off x="4579574" y="2744146"/>
            <a:ext cx="25278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 toman todos los hijos posibles y si necesito más individuos, tomo de los padres</a:t>
            </a:r>
            <a:endParaRPr/>
          </a:p>
          <a:p>
            <a:pPr marL="0" lvl="0" indent="0" algn="ctr" rtl="0">
              <a:spcBef>
                <a:spcPts val="1600"/>
              </a:spcBef>
              <a:spcAft>
                <a:spcPts val="1600"/>
              </a:spcAft>
              <a:buNone/>
            </a:pPr>
            <a:endParaRPr/>
          </a:p>
        </p:txBody>
      </p:sp>
      <p:sp>
        <p:nvSpPr>
          <p:cNvPr id="256" name="Google Shape;256;p33"/>
          <p:cNvSpPr txBox="1">
            <a:spLocks noGrp="1"/>
          </p:cNvSpPr>
          <p:nvPr>
            <p:ph type="ctrTitle" idx="4"/>
          </p:nvPr>
        </p:nvSpPr>
        <p:spPr>
          <a:xfrm>
            <a:off x="4438425" y="1966854"/>
            <a:ext cx="28977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FILL PARENT</a:t>
            </a:r>
            <a:endParaRPr/>
          </a:p>
        </p:txBody>
      </p:sp>
      <p:sp>
        <p:nvSpPr>
          <p:cNvPr id="257" name="Google Shape;257;p33"/>
          <p:cNvSpPr txBox="1">
            <a:spLocks noGrp="1"/>
          </p:cNvSpPr>
          <p:nvPr>
            <p:ph type="ctrTitle" idx="4"/>
          </p:nvPr>
        </p:nvSpPr>
        <p:spPr>
          <a:xfrm>
            <a:off x="5416300" y="1607213"/>
            <a:ext cx="10065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a:t>
            </a:r>
            <a:r>
              <a:rPr lang="en"/>
              <a:t>9</a:t>
            </a:r>
            <a:endParaRPr sz="2400">
              <a:solidFill>
                <a:schemeClr val="dk1"/>
              </a:solidFill>
            </a:endParaRPr>
          </a:p>
        </p:txBody>
      </p:sp>
      <p:sp>
        <p:nvSpPr>
          <p:cNvPr id="258" name="Google Shape;258;p33"/>
          <p:cNvSpPr/>
          <p:nvPr/>
        </p:nvSpPr>
        <p:spPr>
          <a:xfrm>
            <a:off x="5555864" y="1473625"/>
            <a:ext cx="727603"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3"/>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SELECCIÓN POST MUTACIÓN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4"/>
          <p:cNvSpPr txBox="1">
            <a:spLocks noGrp="1"/>
          </p:cNvSpPr>
          <p:nvPr>
            <p:ph type="title"/>
          </p:nvPr>
        </p:nvSpPr>
        <p:spPr>
          <a:xfrm>
            <a:off x="962526" y="166600"/>
            <a:ext cx="70122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TODO ELITE PARA MULTIPLES CLASES</a:t>
            </a:r>
            <a:endParaRPr/>
          </a:p>
        </p:txBody>
      </p:sp>
      <p:pic>
        <p:nvPicPr>
          <p:cNvPr id="265" name="Google Shape;265;p34"/>
          <p:cNvPicPr preferRelativeResize="0"/>
          <p:nvPr/>
        </p:nvPicPr>
        <p:blipFill>
          <a:blip r:embed="rId3">
            <a:alphaModFix/>
          </a:blip>
          <a:stretch>
            <a:fillRect/>
          </a:stretch>
        </p:blipFill>
        <p:spPr>
          <a:xfrm>
            <a:off x="4629750" y="1494030"/>
            <a:ext cx="4312000" cy="3223220"/>
          </a:xfrm>
          <a:prstGeom prst="rect">
            <a:avLst/>
          </a:prstGeom>
          <a:noFill/>
          <a:ln>
            <a:noFill/>
          </a:ln>
        </p:spPr>
      </p:pic>
      <p:sp>
        <p:nvSpPr>
          <p:cNvPr id="266" name="Google Shape;266;p34"/>
          <p:cNvSpPr txBox="1">
            <a:spLocks noGrp="1"/>
          </p:cNvSpPr>
          <p:nvPr>
            <p:ph type="title"/>
          </p:nvPr>
        </p:nvSpPr>
        <p:spPr>
          <a:xfrm>
            <a:off x="5913425" y="900625"/>
            <a:ext cx="19089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Infiltrate</a:t>
            </a:r>
            <a:endParaRPr/>
          </a:p>
        </p:txBody>
      </p:sp>
      <p:sp>
        <p:nvSpPr>
          <p:cNvPr id="267" name="Google Shape;267;p34"/>
          <p:cNvSpPr txBox="1">
            <a:spLocks noGrp="1"/>
          </p:cNvSpPr>
          <p:nvPr>
            <p:ph type="title"/>
          </p:nvPr>
        </p:nvSpPr>
        <p:spPr>
          <a:xfrm>
            <a:off x="1324350" y="900625"/>
            <a:ext cx="19089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Warrior</a:t>
            </a:r>
            <a:endParaRPr/>
          </a:p>
        </p:txBody>
      </p:sp>
      <p:pic>
        <p:nvPicPr>
          <p:cNvPr id="268" name="Google Shape;268;p34"/>
          <p:cNvPicPr preferRelativeResize="0"/>
          <p:nvPr/>
        </p:nvPicPr>
        <p:blipFill>
          <a:blip r:embed="rId4">
            <a:alphaModFix/>
          </a:blip>
          <a:stretch>
            <a:fillRect/>
          </a:stretch>
        </p:blipFill>
        <p:spPr>
          <a:xfrm>
            <a:off x="216625" y="1487050"/>
            <a:ext cx="4312000" cy="3213525"/>
          </a:xfrm>
          <a:prstGeom prst="rect">
            <a:avLst/>
          </a:prstGeom>
          <a:noFill/>
          <a:ln>
            <a:noFill/>
          </a:ln>
        </p:spPr>
      </p:pic>
      <p:grpSp>
        <p:nvGrpSpPr>
          <p:cNvPr id="269" name="Google Shape;269;p34"/>
          <p:cNvGrpSpPr/>
          <p:nvPr/>
        </p:nvGrpSpPr>
        <p:grpSpPr>
          <a:xfrm>
            <a:off x="300961" y="1398009"/>
            <a:ext cx="775332" cy="393727"/>
            <a:chOff x="1698900" y="3389925"/>
            <a:chExt cx="196675" cy="99875"/>
          </a:xfrm>
        </p:grpSpPr>
        <p:sp>
          <p:nvSpPr>
            <p:cNvPr id="270" name="Google Shape;270;p34"/>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4" name="Google Shape;274;p34"/>
          <p:cNvSpPr txBox="1">
            <a:spLocks noGrp="1"/>
          </p:cNvSpPr>
          <p:nvPr>
            <p:ph type="ctrTitle" idx="4294967295"/>
          </p:nvPr>
        </p:nvSpPr>
        <p:spPr>
          <a:xfrm>
            <a:off x="207387" y="135186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01</a:t>
            </a:r>
            <a:endParaRPr sz="2000">
              <a:solidFill>
                <a:schemeClr val="dk1"/>
              </a:solidFill>
            </a:endParaRPr>
          </a:p>
        </p:txBody>
      </p:sp>
      <p:grpSp>
        <p:nvGrpSpPr>
          <p:cNvPr id="275" name="Google Shape;275;p34"/>
          <p:cNvGrpSpPr/>
          <p:nvPr/>
        </p:nvGrpSpPr>
        <p:grpSpPr>
          <a:xfrm rot="10800000">
            <a:off x="8076736" y="1397996"/>
            <a:ext cx="775332" cy="393727"/>
            <a:chOff x="1698900" y="3389925"/>
            <a:chExt cx="196675" cy="99875"/>
          </a:xfrm>
        </p:grpSpPr>
        <p:sp>
          <p:nvSpPr>
            <p:cNvPr id="276" name="Google Shape;276;p34"/>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4"/>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4"/>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4"/>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34"/>
          <p:cNvSpPr txBox="1">
            <a:spLocks noGrp="1"/>
          </p:cNvSpPr>
          <p:nvPr>
            <p:ph type="ctrTitle" idx="4294967295"/>
          </p:nvPr>
        </p:nvSpPr>
        <p:spPr>
          <a:xfrm>
            <a:off x="8345962" y="135186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02</a:t>
            </a:r>
            <a:endParaRPr sz="2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962526" y="166600"/>
            <a:ext cx="70122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TODO ELITE PARA MULTIPLES CLASES</a:t>
            </a:r>
            <a:endParaRPr/>
          </a:p>
        </p:txBody>
      </p:sp>
      <p:sp>
        <p:nvSpPr>
          <p:cNvPr id="286" name="Google Shape;286;p35"/>
          <p:cNvSpPr txBox="1">
            <a:spLocks noGrp="1"/>
          </p:cNvSpPr>
          <p:nvPr>
            <p:ph type="title"/>
          </p:nvPr>
        </p:nvSpPr>
        <p:spPr>
          <a:xfrm>
            <a:off x="5913425" y="900625"/>
            <a:ext cx="19089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Defender</a:t>
            </a:r>
            <a:endParaRPr/>
          </a:p>
        </p:txBody>
      </p:sp>
      <p:sp>
        <p:nvSpPr>
          <p:cNvPr id="287" name="Google Shape;287;p35"/>
          <p:cNvSpPr txBox="1">
            <a:spLocks noGrp="1"/>
          </p:cNvSpPr>
          <p:nvPr>
            <p:ph type="title"/>
          </p:nvPr>
        </p:nvSpPr>
        <p:spPr>
          <a:xfrm>
            <a:off x="1324350" y="900625"/>
            <a:ext cx="19089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Archer</a:t>
            </a:r>
            <a:endParaRPr/>
          </a:p>
        </p:txBody>
      </p:sp>
      <p:pic>
        <p:nvPicPr>
          <p:cNvPr id="288" name="Google Shape;288;p35"/>
          <p:cNvPicPr preferRelativeResize="0"/>
          <p:nvPr/>
        </p:nvPicPr>
        <p:blipFill>
          <a:blip r:embed="rId3">
            <a:alphaModFix/>
          </a:blip>
          <a:stretch>
            <a:fillRect/>
          </a:stretch>
        </p:blipFill>
        <p:spPr>
          <a:xfrm>
            <a:off x="4621475" y="1534175"/>
            <a:ext cx="4396701" cy="3283606"/>
          </a:xfrm>
          <a:prstGeom prst="rect">
            <a:avLst/>
          </a:prstGeom>
          <a:noFill/>
          <a:ln>
            <a:noFill/>
          </a:ln>
        </p:spPr>
      </p:pic>
      <p:pic>
        <p:nvPicPr>
          <p:cNvPr id="289" name="Google Shape;289;p35"/>
          <p:cNvPicPr preferRelativeResize="0"/>
          <p:nvPr/>
        </p:nvPicPr>
        <p:blipFill>
          <a:blip r:embed="rId4">
            <a:alphaModFix/>
          </a:blip>
          <a:stretch>
            <a:fillRect/>
          </a:stretch>
        </p:blipFill>
        <p:spPr>
          <a:xfrm>
            <a:off x="156650" y="1534175"/>
            <a:ext cx="4396701" cy="3285300"/>
          </a:xfrm>
          <a:prstGeom prst="rect">
            <a:avLst/>
          </a:prstGeom>
          <a:noFill/>
          <a:ln>
            <a:noFill/>
          </a:ln>
        </p:spPr>
      </p:pic>
      <p:grpSp>
        <p:nvGrpSpPr>
          <p:cNvPr id="290" name="Google Shape;290;p35"/>
          <p:cNvGrpSpPr/>
          <p:nvPr/>
        </p:nvGrpSpPr>
        <p:grpSpPr>
          <a:xfrm>
            <a:off x="300961" y="1398009"/>
            <a:ext cx="775332" cy="393727"/>
            <a:chOff x="1698900" y="3389925"/>
            <a:chExt cx="196675" cy="99875"/>
          </a:xfrm>
        </p:grpSpPr>
        <p:sp>
          <p:nvSpPr>
            <p:cNvPr id="291" name="Google Shape;291;p35"/>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5"/>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5"/>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5"/>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35"/>
          <p:cNvSpPr txBox="1">
            <a:spLocks noGrp="1"/>
          </p:cNvSpPr>
          <p:nvPr>
            <p:ph type="ctrTitle" idx="4294967295"/>
          </p:nvPr>
        </p:nvSpPr>
        <p:spPr>
          <a:xfrm>
            <a:off x="207387" y="135186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03</a:t>
            </a:r>
            <a:endParaRPr sz="2000">
              <a:solidFill>
                <a:schemeClr val="dk1"/>
              </a:solidFill>
            </a:endParaRPr>
          </a:p>
        </p:txBody>
      </p:sp>
      <p:grpSp>
        <p:nvGrpSpPr>
          <p:cNvPr id="296" name="Google Shape;296;p35"/>
          <p:cNvGrpSpPr/>
          <p:nvPr/>
        </p:nvGrpSpPr>
        <p:grpSpPr>
          <a:xfrm rot="10800000">
            <a:off x="8076736" y="1397996"/>
            <a:ext cx="775332" cy="393727"/>
            <a:chOff x="1698900" y="3389925"/>
            <a:chExt cx="196675" cy="99875"/>
          </a:xfrm>
        </p:grpSpPr>
        <p:sp>
          <p:nvSpPr>
            <p:cNvPr id="297" name="Google Shape;297;p35"/>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5"/>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5"/>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5"/>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1" name="Google Shape;301;p35"/>
          <p:cNvSpPr txBox="1">
            <a:spLocks noGrp="1"/>
          </p:cNvSpPr>
          <p:nvPr>
            <p:ph type="ctrTitle" idx="4294967295"/>
          </p:nvPr>
        </p:nvSpPr>
        <p:spPr>
          <a:xfrm>
            <a:off x="8345962" y="135186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04</a:t>
            </a:r>
            <a:endParaRPr sz="20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6"/>
          <p:cNvSpPr txBox="1">
            <a:spLocks noGrp="1"/>
          </p:cNvSpPr>
          <p:nvPr>
            <p:ph type="title"/>
          </p:nvPr>
        </p:nvSpPr>
        <p:spPr>
          <a:xfrm>
            <a:off x="2569024" y="156550"/>
            <a:ext cx="39444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TODO BOLTZMANN</a:t>
            </a:r>
            <a:endParaRPr/>
          </a:p>
        </p:txBody>
      </p:sp>
      <p:pic>
        <p:nvPicPr>
          <p:cNvPr id="307" name="Google Shape;307;p36"/>
          <p:cNvPicPr preferRelativeResize="0"/>
          <p:nvPr/>
        </p:nvPicPr>
        <p:blipFill>
          <a:blip r:embed="rId3">
            <a:alphaModFix/>
          </a:blip>
          <a:stretch>
            <a:fillRect/>
          </a:stretch>
        </p:blipFill>
        <p:spPr>
          <a:xfrm>
            <a:off x="2182775" y="860175"/>
            <a:ext cx="4824370" cy="3627875"/>
          </a:xfrm>
          <a:prstGeom prst="rect">
            <a:avLst/>
          </a:prstGeom>
          <a:noFill/>
          <a:ln>
            <a:noFill/>
          </a:ln>
        </p:spPr>
      </p:pic>
      <p:sp>
        <p:nvSpPr>
          <p:cNvPr id="308" name="Google Shape;308;p36"/>
          <p:cNvSpPr txBox="1">
            <a:spLocks noGrp="1"/>
          </p:cNvSpPr>
          <p:nvPr>
            <p:ph type="title"/>
          </p:nvPr>
        </p:nvSpPr>
        <p:spPr>
          <a:xfrm>
            <a:off x="1215275" y="4564250"/>
            <a:ext cx="6355200" cy="5286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sz="2000"/>
              <a:t>*Gráfico realizado para la clase Infiltrate</a:t>
            </a:r>
            <a:endParaRPr sz="2000"/>
          </a:p>
        </p:txBody>
      </p:sp>
      <p:grpSp>
        <p:nvGrpSpPr>
          <p:cNvPr id="309" name="Google Shape;309;p36"/>
          <p:cNvGrpSpPr/>
          <p:nvPr/>
        </p:nvGrpSpPr>
        <p:grpSpPr>
          <a:xfrm>
            <a:off x="1703736" y="906309"/>
            <a:ext cx="775332" cy="393727"/>
            <a:chOff x="1698900" y="3389925"/>
            <a:chExt cx="196675" cy="99875"/>
          </a:xfrm>
        </p:grpSpPr>
        <p:sp>
          <p:nvSpPr>
            <p:cNvPr id="310" name="Google Shape;310;p36"/>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6"/>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6"/>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6"/>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6"/>
          <p:cNvSpPr txBox="1">
            <a:spLocks noGrp="1"/>
          </p:cNvSpPr>
          <p:nvPr>
            <p:ph type="ctrTitle" idx="4294967295"/>
          </p:nvPr>
        </p:nvSpPr>
        <p:spPr>
          <a:xfrm>
            <a:off x="1610162" y="86016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05</a:t>
            </a:r>
            <a:endParaRPr sz="20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7"/>
          <p:cNvSpPr txBox="1">
            <a:spLocks noGrp="1"/>
          </p:cNvSpPr>
          <p:nvPr>
            <p:ph type="title"/>
          </p:nvPr>
        </p:nvSpPr>
        <p:spPr>
          <a:xfrm>
            <a:off x="1730823" y="156550"/>
            <a:ext cx="53982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TORNEO PROBABILISTICO</a:t>
            </a:r>
            <a:endParaRPr/>
          </a:p>
        </p:txBody>
      </p:sp>
      <p:sp>
        <p:nvSpPr>
          <p:cNvPr id="320" name="Google Shape;320;p37"/>
          <p:cNvSpPr txBox="1">
            <a:spLocks noGrp="1"/>
          </p:cNvSpPr>
          <p:nvPr>
            <p:ph type="title"/>
          </p:nvPr>
        </p:nvSpPr>
        <p:spPr>
          <a:xfrm>
            <a:off x="2851278" y="685156"/>
            <a:ext cx="30372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t>Threshold = 0.5</a:t>
            </a:r>
            <a:endParaRPr sz="1700"/>
          </a:p>
        </p:txBody>
      </p:sp>
      <p:pic>
        <p:nvPicPr>
          <p:cNvPr id="321" name="Google Shape;321;p37"/>
          <p:cNvPicPr preferRelativeResize="0"/>
          <p:nvPr/>
        </p:nvPicPr>
        <p:blipFill>
          <a:blip r:embed="rId3">
            <a:alphaModFix/>
          </a:blip>
          <a:stretch>
            <a:fillRect/>
          </a:stretch>
        </p:blipFill>
        <p:spPr>
          <a:xfrm>
            <a:off x="2240825" y="1130125"/>
            <a:ext cx="4527649" cy="3356225"/>
          </a:xfrm>
          <a:prstGeom prst="rect">
            <a:avLst/>
          </a:prstGeom>
          <a:noFill/>
          <a:ln>
            <a:noFill/>
          </a:ln>
        </p:spPr>
      </p:pic>
      <p:sp>
        <p:nvSpPr>
          <p:cNvPr id="322" name="Google Shape;322;p37"/>
          <p:cNvSpPr txBox="1">
            <a:spLocks noGrp="1"/>
          </p:cNvSpPr>
          <p:nvPr>
            <p:ph type="title"/>
          </p:nvPr>
        </p:nvSpPr>
        <p:spPr>
          <a:xfrm>
            <a:off x="1215275" y="4488050"/>
            <a:ext cx="6355200" cy="528600"/>
          </a:xfrm>
          <a:prstGeom prst="rect">
            <a:avLst/>
          </a:prstGeom>
        </p:spPr>
        <p:txBody>
          <a:bodyPr spcFirstLastPara="1" wrap="square" lIns="91425" tIns="91425" rIns="91425" bIns="91425" anchor="ctr" anchorCtr="0">
            <a:noAutofit/>
          </a:bodyPr>
          <a:lstStyle/>
          <a:p>
            <a:pPr marL="457200" lvl="0" indent="0" algn="ctr" rtl="0">
              <a:spcBef>
                <a:spcPts val="0"/>
              </a:spcBef>
              <a:spcAft>
                <a:spcPts val="0"/>
              </a:spcAft>
              <a:buNone/>
            </a:pPr>
            <a:r>
              <a:rPr lang="en" sz="2000"/>
              <a:t>*Gráfico realizado para la clase Infiltrate</a:t>
            </a:r>
            <a:endParaRPr sz="2000"/>
          </a:p>
        </p:txBody>
      </p:sp>
      <p:grpSp>
        <p:nvGrpSpPr>
          <p:cNvPr id="323" name="Google Shape;323;p37"/>
          <p:cNvGrpSpPr/>
          <p:nvPr/>
        </p:nvGrpSpPr>
        <p:grpSpPr>
          <a:xfrm rot="10800000">
            <a:off x="6528861" y="1067446"/>
            <a:ext cx="775332" cy="393727"/>
            <a:chOff x="1698900" y="3389925"/>
            <a:chExt cx="196675" cy="99875"/>
          </a:xfrm>
        </p:grpSpPr>
        <p:sp>
          <p:nvSpPr>
            <p:cNvPr id="324" name="Google Shape;324;p37"/>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7"/>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7"/>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7"/>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7"/>
          <p:cNvSpPr txBox="1">
            <a:spLocks noGrp="1"/>
          </p:cNvSpPr>
          <p:nvPr>
            <p:ph type="ctrTitle" idx="4294967295"/>
          </p:nvPr>
        </p:nvSpPr>
        <p:spPr>
          <a:xfrm>
            <a:off x="6798087" y="102131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06</a:t>
            </a:r>
            <a:endParaRPr sz="20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8"/>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EJEMPLO DE MEZCLA DE ALGORITMOS 2</a:t>
            </a:r>
            <a:endParaRPr/>
          </a:p>
        </p:txBody>
      </p:sp>
      <p:sp>
        <p:nvSpPr>
          <p:cNvPr id="334" name="Google Shape;334;p38"/>
          <p:cNvSpPr txBox="1">
            <a:spLocks noGrp="1"/>
          </p:cNvSpPr>
          <p:nvPr>
            <p:ph type="title"/>
          </p:nvPr>
        </p:nvSpPr>
        <p:spPr>
          <a:xfrm>
            <a:off x="933301" y="6965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Elite y ranking para padres e individuos con 50%</a:t>
            </a:r>
            <a:endParaRPr sz="1900"/>
          </a:p>
        </p:txBody>
      </p:sp>
      <p:pic>
        <p:nvPicPr>
          <p:cNvPr id="335" name="Google Shape;335;p38"/>
          <p:cNvPicPr preferRelativeResize="0"/>
          <p:nvPr/>
        </p:nvPicPr>
        <p:blipFill>
          <a:blip r:embed="rId3">
            <a:alphaModFix/>
          </a:blip>
          <a:stretch>
            <a:fillRect/>
          </a:stretch>
        </p:blipFill>
        <p:spPr>
          <a:xfrm>
            <a:off x="2107150" y="1138425"/>
            <a:ext cx="5144775" cy="3856550"/>
          </a:xfrm>
          <a:prstGeom prst="rect">
            <a:avLst/>
          </a:prstGeom>
          <a:noFill/>
          <a:ln>
            <a:noFill/>
          </a:ln>
        </p:spPr>
      </p:pic>
      <p:grpSp>
        <p:nvGrpSpPr>
          <p:cNvPr id="336" name="Google Shape;336;p38"/>
          <p:cNvGrpSpPr/>
          <p:nvPr/>
        </p:nvGrpSpPr>
        <p:grpSpPr>
          <a:xfrm>
            <a:off x="1631186" y="1083659"/>
            <a:ext cx="775332" cy="393727"/>
            <a:chOff x="1698900" y="3389925"/>
            <a:chExt cx="196675" cy="99875"/>
          </a:xfrm>
        </p:grpSpPr>
        <p:sp>
          <p:nvSpPr>
            <p:cNvPr id="337" name="Google Shape;337;p38"/>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38"/>
          <p:cNvSpPr txBox="1">
            <a:spLocks noGrp="1"/>
          </p:cNvSpPr>
          <p:nvPr>
            <p:ph type="ctrTitle" idx="4294967295"/>
          </p:nvPr>
        </p:nvSpPr>
        <p:spPr>
          <a:xfrm>
            <a:off x="1537612" y="103751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07</a:t>
            </a:r>
            <a:endParaRPr sz="20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title"/>
          </p:nvPr>
        </p:nvSpPr>
        <p:spPr>
          <a:xfrm>
            <a:off x="235825" y="232750"/>
            <a:ext cx="87081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EJEMPLO DE TODO BOLTZMANN CON DISTINTO K</a:t>
            </a:r>
            <a:endParaRPr/>
          </a:p>
        </p:txBody>
      </p:sp>
      <p:sp>
        <p:nvSpPr>
          <p:cNvPr id="347" name="Google Shape;347;p39"/>
          <p:cNvSpPr txBox="1">
            <a:spLocks noGrp="1"/>
          </p:cNvSpPr>
          <p:nvPr>
            <p:ph type="title"/>
          </p:nvPr>
        </p:nvSpPr>
        <p:spPr>
          <a:xfrm>
            <a:off x="933301" y="6965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Elite y ranking para padres e individuos con 50%</a:t>
            </a:r>
            <a:endParaRPr sz="1900"/>
          </a:p>
        </p:txBody>
      </p:sp>
      <p:pic>
        <p:nvPicPr>
          <p:cNvPr id="348" name="Google Shape;348;p39"/>
          <p:cNvPicPr preferRelativeResize="0"/>
          <p:nvPr/>
        </p:nvPicPr>
        <p:blipFill>
          <a:blip r:embed="rId3">
            <a:alphaModFix/>
          </a:blip>
          <a:stretch>
            <a:fillRect/>
          </a:stretch>
        </p:blipFill>
        <p:spPr>
          <a:xfrm>
            <a:off x="235825" y="1762325"/>
            <a:ext cx="4303351" cy="3189450"/>
          </a:xfrm>
          <a:prstGeom prst="rect">
            <a:avLst/>
          </a:prstGeom>
          <a:noFill/>
          <a:ln>
            <a:noFill/>
          </a:ln>
        </p:spPr>
      </p:pic>
      <p:sp>
        <p:nvSpPr>
          <p:cNvPr id="349" name="Google Shape;349;p39"/>
          <p:cNvSpPr txBox="1">
            <a:spLocks noGrp="1"/>
          </p:cNvSpPr>
          <p:nvPr>
            <p:ph type="title"/>
          </p:nvPr>
        </p:nvSpPr>
        <p:spPr>
          <a:xfrm>
            <a:off x="1475175" y="1225175"/>
            <a:ext cx="20703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K = 2 / Temp = 50</a:t>
            </a:r>
            <a:endParaRPr sz="1900"/>
          </a:p>
        </p:txBody>
      </p:sp>
      <p:sp>
        <p:nvSpPr>
          <p:cNvPr id="350" name="Google Shape;350;p39"/>
          <p:cNvSpPr txBox="1">
            <a:spLocks noGrp="1"/>
          </p:cNvSpPr>
          <p:nvPr>
            <p:ph type="title"/>
          </p:nvPr>
        </p:nvSpPr>
        <p:spPr>
          <a:xfrm>
            <a:off x="5788125" y="1225175"/>
            <a:ext cx="21801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K = 0.2 / Temp = 50</a:t>
            </a:r>
            <a:endParaRPr sz="1900"/>
          </a:p>
        </p:txBody>
      </p:sp>
      <p:pic>
        <p:nvPicPr>
          <p:cNvPr id="351" name="Google Shape;351;p39"/>
          <p:cNvPicPr preferRelativeResize="0"/>
          <p:nvPr/>
        </p:nvPicPr>
        <p:blipFill>
          <a:blip r:embed="rId4">
            <a:alphaModFix/>
          </a:blip>
          <a:stretch>
            <a:fillRect/>
          </a:stretch>
        </p:blipFill>
        <p:spPr>
          <a:xfrm>
            <a:off x="4680275" y="1762325"/>
            <a:ext cx="4303351" cy="3203300"/>
          </a:xfrm>
          <a:prstGeom prst="rect">
            <a:avLst/>
          </a:prstGeom>
          <a:noFill/>
          <a:ln>
            <a:noFill/>
          </a:ln>
        </p:spPr>
      </p:pic>
      <p:grpSp>
        <p:nvGrpSpPr>
          <p:cNvPr id="352" name="Google Shape;352;p39"/>
          <p:cNvGrpSpPr/>
          <p:nvPr/>
        </p:nvGrpSpPr>
        <p:grpSpPr>
          <a:xfrm>
            <a:off x="93586" y="1666134"/>
            <a:ext cx="775332" cy="393727"/>
            <a:chOff x="1698900" y="3389925"/>
            <a:chExt cx="196675" cy="99875"/>
          </a:xfrm>
        </p:grpSpPr>
        <p:sp>
          <p:nvSpPr>
            <p:cNvPr id="353" name="Google Shape;353;p39"/>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9"/>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9"/>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9"/>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9"/>
          <p:cNvSpPr txBox="1">
            <a:spLocks noGrp="1"/>
          </p:cNvSpPr>
          <p:nvPr>
            <p:ph type="ctrTitle" idx="4294967295"/>
          </p:nvPr>
        </p:nvSpPr>
        <p:spPr>
          <a:xfrm>
            <a:off x="12" y="16199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08</a:t>
            </a:r>
            <a:endParaRPr sz="2000">
              <a:solidFill>
                <a:schemeClr val="dk1"/>
              </a:solidFill>
            </a:endParaRPr>
          </a:p>
        </p:txBody>
      </p:sp>
      <p:grpSp>
        <p:nvGrpSpPr>
          <p:cNvPr id="358" name="Google Shape;358;p39"/>
          <p:cNvGrpSpPr/>
          <p:nvPr/>
        </p:nvGrpSpPr>
        <p:grpSpPr>
          <a:xfrm rot="10800000">
            <a:off x="8278986" y="1666109"/>
            <a:ext cx="775332" cy="393727"/>
            <a:chOff x="1698900" y="3389925"/>
            <a:chExt cx="196675" cy="99875"/>
          </a:xfrm>
        </p:grpSpPr>
        <p:sp>
          <p:nvSpPr>
            <p:cNvPr id="359" name="Google Shape;359;p39"/>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9"/>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9"/>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9"/>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39"/>
          <p:cNvSpPr txBox="1">
            <a:spLocks noGrp="1"/>
          </p:cNvSpPr>
          <p:nvPr>
            <p:ph type="ctrTitle" idx="4294967295"/>
          </p:nvPr>
        </p:nvSpPr>
        <p:spPr>
          <a:xfrm>
            <a:off x="8548212" y="1619975"/>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09</a:t>
            </a:r>
            <a:endParaRPr sz="20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0"/>
          <p:cNvSpPr txBox="1">
            <a:spLocks noGrp="1"/>
          </p:cNvSpPr>
          <p:nvPr>
            <p:ph type="title"/>
          </p:nvPr>
        </p:nvSpPr>
        <p:spPr>
          <a:xfrm>
            <a:off x="1009501" y="1565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DIVERSIDAD PARA BOLTZMANN</a:t>
            </a:r>
            <a:endParaRPr/>
          </a:p>
        </p:txBody>
      </p:sp>
      <p:sp>
        <p:nvSpPr>
          <p:cNvPr id="369" name="Google Shape;369;p40"/>
          <p:cNvSpPr txBox="1"/>
          <p:nvPr/>
        </p:nvSpPr>
        <p:spPr>
          <a:xfrm>
            <a:off x="5847170" y="943150"/>
            <a:ext cx="2218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K = 0.1</a:t>
            </a:r>
            <a:endParaRPr sz="500" u="sng"/>
          </a:p>
        </p:txBody>
      </p:sp>
      <p:sp>
        <p:nvSpPr>
          <p:cNvPr id="370" name="Google Shape;370;p40"/>
          <p:cNvSpPr txBox="1"/>
          <p:nvPr/>
        </p:nvSpPr>
        <p:spPr>
          <a:xfrm>
            <a:off x="1301710" y="943150"/>
            <a:ext cx="2218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K = 2</a:t>
            </a:r>
            <a:endParaRPr sz="500" u="sng"/>
          </a:p>
        </p:txBody>
      </p:sp>
      <p:pic>
        <p:nvPicPr>
          <p:cNvPr id="371" name="Google Shape;371;p40"/>
          <p:cNvPicPr preferRelativeResize="0"/>
          <p:nvPr/>
        </p:nvPicPr>
        <p:blipFill>
          <a:blip r:embed="rId3">
            <a:alphaModFix/>
          </a:blip>
          <a:stretch>
            <a:fillRect/>
          </a:stretch>
        </p:blipFill>
        <p:spPr>
          <a:xfrm>
            <a:off x="141625" y="1491137"/>
            <a:ext cx="4359374" cy="3037538"/>
          </a:xfrm>
          <a:prstGeom prst="rect">
            <a:avLst/>
          </a:prstGeom>
          <a:noFill/>
          <a:ln>
            <a:noFill/>
          </a:ln>
        </p:spPr>
      </p:pic>
      <p:pic>
        <p:nvPicPr>
          <p:cNvPr id="372" name="Google Shape;372;p40"/>
          <p:cNvPicPr preferRelativeResize="0"/>
          <p:nvPr/>
        </p:nvPicPr>
        <p:blipFill>
          <a:blip r:embed="rId4">
            <a:alphaModFix/>
          </a:blip>
          <a:stretch>
            <a:fillRect/>
          </a:stretch>
        </p:blipFill>
        <p:spPr>
          <a:xfrm>
            <a:off x="4606325" y="1499525"/>
            <a:ext cx="4474381" cy="3037550"/>
          </a:xfrm>
          <a:prstGeom prst="rect">
            <a:avLst/>
          </a:prstGeom>
          <a:noFill/>
          <a:ln>
            <a:noFill/>
          </a:ln>
        </p:spPr>
      </p:pic>
      <p:grpSp>
        <p:nvGrpSpPr>
          <p:cNvPr id="373" name="Google Shape;373;p40"/>
          <p:cNvGrpSpPr/>
          <p:nvPr/>
        </p:nvGrpSpPr>
        <p:grpSpPr>
          <a:xfrm>
            <a:off x="93586" y="1437534"/>
            <a:ext cx="775332" cy="393727"/>
            <a:chOff x="1698900" y="3389925"/>
            <a:chExt cx="196675" cy="99875"/>
          </a:xfrm>
        </p:grpSpPr>
        <p:sp>
          <p:nvSpPr>
            <p:cNvPr id="374" name="Google Shape;374;p40"/>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0"/>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0"/>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40"/>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40"/>
          <p:cNvSpPr txBox="1">
            <a:spLocks noGrp="1"/>
          </p:cNvSpPr>
          <p:nvPr>
            <p:ph type="ctrTitle" idx="4294967295"/>
          </p:nvPr>
        </p:nvSpPr>
        <p:spPr>
          <a:xfrm>
            <a:off x="12" y="13913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20</a:t>
            </a:r>
            <a:endParaRPr sz="2000">
              <a:solidFill>
                <a:schemeClr val="dk1"/>
              </a:solidFill>
            </a:endParaRPr>
          </a:p>
        </p:txBody>
      </p:sp>
      <p:grpSp>
        <p:nvGrpSpPr>
          <p:cNvPr id="379" name="Google Shape;379;p40"/>
          <p:cNvGrpSpPr/>
          <p:nvPr/>
        </p:nvGrpSpPr>
        <p:grpSpPr>
          <a:xfrm rot="10800000">
            <a:off x="8278986" y="1437509"/>
            <a:ext cx="775332" cy="393727"/>
            <a:chOff x="1698900" y="3389925"/>
            <a:chExt cx="196675" cy="99875"/>
          </a:xfrm>
        </p:grpSpPr>
        <p:sp>
          <p:nvSpPr>
            <p:cNvPr id="380" name="Google Shape;380;p40"/>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0"/>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0"/>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0"/>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0"/>
          <p:cNvSpPr txBox="1">
            <a:spLocks noGrp="1"/>
          </p:cNvSpPr>
          <p:nvPr>
            <p:ph type="ctrTitle" idx="4294967295"/>
          </p:nvPr>
        </p:nvSpPr>
        <p:spPr>
          <a:xfrm>
            <a:off x="8548212" y="1391375"/>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21</a:t>
            </a:r>
            <a:endParaRPr sz="2000">
              <a:solidFill>
                <a:schemeClr val="dk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1"/>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DIVERSIDAD PARA BOLTZMANN</a:t>
            </a:r>
            <a:endParaRPr/>
          </a:p>
        </p:txBody>
      </p:sp>
      <p:sp>
        <p:nvSpPr>
          <p:cNvPr id="390" name="Google Shape;390;p41"/>
          <p:cNvSpPr txBox="1"/>
          <p:nvPr/>
        </p:nvSpPr>
        <p:spPr>
          <a:xfrm>
            <a:off x="1161645" y="1127375"/>
            <a:ext cx="2218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K = 0.05</a:t>
            </a:r>
            <a:endParaRPr sz="500" u="sng"/>
          </a:p>
        </p:txBody>
      </p:sp>
      <p:pic>
        <p:nvPicPr>
          <p:cNvPr id="391" name="Google Shape;391;p41"/>
          <p:cNvPicPr preferRelativeResize="0"/>
          <p:nvPr/>
        </p:nvPicPr>
        <p:blipFill>
          <a:blip r:embed="rId3">
            <a:alphaModFix/>
          </a:blip>
          <a:stretch>
            <a:fillRect/>
          </a:stretch>
        </p:blipFill>
        <p:spPr>
          <a:xfrm>
            <a:off x="147718" y="1647050"/>
            <a:ext cx="4392576" cy="3235150"/>
          </a:xfrm>
          <a:prstGeom prst="rect">
            <a:avLst/>
          </a:prstGeom>
          <a:noFill/>
          <a:ln>
            <a:noFill/>
          </a:ln>
        </p:spPr>
      </p:pic>
      <p:pic>
        <p:nvPicPr>
          <p:cNvPr id="392" name="Google Shape;392;p41"/>
          <p:cNvPicPr preferRelativeResize="0"/>
          <p:nvPr/>
        </p:nvPicPr>
        <p:blipFill>
          <a:blip r:embed="rId4">
            <a:alphaModFix/>
          </a:blip>
          <a:stretch>
            <a:fillRect/>
          </a:stretch>
        </p:blipFill>
        <p:spPr>
          <a:xfrm>
            <a:off x="4614200" y="1657500"/>
            <a:ext cx="4392576" cy="3214241"/>
          </a:xfrm>
          <a:prstGeom prst="rect">
            <a:avLst/>
          </a:prstGeom>
          <a:noFill/>
          <a:ln>
            <a:noFill/>
          </a:ln>
        </p:spPr>
      </p:pic>
      <p:sp>
        <p:nvSpPr>
          <p:cNvPr id="393" name="Google Shape;393;p41"/>
          <p:cNvSpPr txBox="1"/>
          <p:nvPr/>
        </p:nvSpPr>
        <p:spPr>
          <a:xfrm>
            <a:off x="5654845" y="1127375"/>
            <a:ext cx="22188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K = 0.01</a:t>
            </a:r>
            <a:endParaRPr sz="500" u="sng"/>
          </a:p>
        </p:txBody>
      </p:sp>
      <p:grpSp>
        <p:nvGrpSpPr>
          <p:cNvPr id="394" name="Google Shape;394;p41"/>
          <p:cNvGrpSpPr/>
          <p:nvPr/>
        </p:nvGrpSpPr>
        <p:grpSpPr>
          <a:xfrm>
            <a:off x="93586" y="1589934"/>
            <a:ext cx="775332" cy="393727"/>
            <a:chOff x="1698900" y="3389925"/>
            <a:chExt cx="196675" cy="99875"/>
          </a:xfrm>
        </p:grpSpPr>
        <p:sp>
          <p:nvSpPr>
            <p:cNvPr id="395" name="Google Shape;395;p41"/>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1"/>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1"/>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1"/>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txBox="1">
            <a:spLocks noGrp="1"/>
          </p:cNvSpPr>
          <p:nvPr>
            <p:ph type="ctrTitle" idx="4294967295"/>
          </p:nvPr>
        </p:nvSpPr>
        <p:spPr>
          <a:xfrm>
            <a:off x="12" y="15437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22</a:t>
            </a:r>
            <a:endParaRPr sz="2000"/>
          </a:p>
        </p:txBody>
      </p:sp>
      <p:grpSp>
        <p:nvGrpSpPr>
          <p:cNvPr id="400" name="Google Shape;400;p41"/>
          <p:cNvGrpSpPr/>
          <p:nvPr/>
        </p:nvGrpSpPr>
        <p:grpSpPr>
          <a:xfrm rot="10800000">
            <a:off x="8278986" y="1589909"/>
            <a:ext cx="775332" cy="393727"/>
            <a:chOff x="1698900" y="3389925"/>
            <a:chExt cx="196675" cy="99875"/>
          </a:xfrm>
        </p:grpSpPr>
        <p:sp>
          <p:nvSpPr>
            <p:cNvPr id="401" name="Google Shape;401;p41"/>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1"/>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1"/>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1"/>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 name="Google Shape;405;p41"/>
          <p:cNvSpPr txBox="1">
            <a:spLocks noGrp="1"/>
          </p:cNvSpPr>
          <p:nvPr>
            <p:ph type="ctrTitle" idx="4294967295"/>
          </p:nvPr>
        </p:nvSpPr>
        <p:spPr>
          <a:xfrm>
            <a:off x="8548212" y="1543775"/>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23</a:t>
            </a:r>
            <a:endParaRPr sz="20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2"/>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COMPARACION FILL ALL Y FILL PARENT</a:t>
            </a:r>
            <a:endParaRPr/>
          </a:p>
        </p:txBody>
      </p:sp>
      <p:pic>
        <p:nvPicPr>
          <p:cNvPr id="411" name="Google Shape;411;p42"/>
          <p:cNvPicPr preferRelativeResize="0"/>
          <p:nvPr/>
        </p:nvPicPr>
        <p:blipFill>
          <a:blip r:embed="rId3">
            <a:alphaModFix/>
          </a:blip>
          <a:stretch>
            <a:fillRect/>
          </a:stretch>
        </p:blipFill>
        <p:spPr>
          <a:xfrm>
            <a:off x="298750" y="1707800"/>
            <a:ext cx="4050475" cy="3020025"/>
          </a:xfrm>
          <a:prstGeom prst="rect">
            <a:avLst/>
          </a:prstGeom>
          <a:noFill/>
          <a:ln>
            <a:noFill/>
          </a:ln>
        </p:spPr>
      </p:pic>
      <p:sp>
        <p:nvSpPr>
          <p:cNvPr id="412" name="Google Shape;412;p42"/>
          <p:cNvSpPr txBox="1">
            <a:spLocks noGrp="1"/>
          </p:cNvSpPr>
          <p:nvPr>
            <p:ph type="title"/>
          </p:nvPr>
        </p:nvSpPr>
        <p:spPr>
          <a:xfrm>
            <a:off x="406775" y="696575"/>
            <a:ext cx="8647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Ruleta y Torneo Probabilístico para padres (A=0.8) y solo Élite para selección de individuos</a:t>
            </a:r>
            <a:endParaRPr sz="1900"/>
          </a:p>
        </p:txBody>
      </p:sp>
      <p:sp>
        <p:nvSpPr>
          <p:cNvPr id="413" name="Google Shape;413;p42"/>
          <p:cNvSpPr txBox="1"/>
          <p:nvPr/>
        </p:nvSpPr>
        <p:spPr>
          <a:xfrm>
            <a:off x="762000" y="1255538"/>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FILL ALL</a:t>
            </a:r>
            <a:endParaRPr sz="500" u="sng"/>
          </a:p>
        </p:txBody>
      </p:sp>
      <p:sp>
        <p:nvSpPr>
          <p:cNvPr id="414" name="Google Shape;414;p42"/>
          <p:cNvSpPr txBox="1"/>
          <p:nvPr/>
        </p:nvSpPr>
        <p:spPr>
          <a:xfrm>
            <a:off x="5259150" y="1255538"/>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FILL PARENT</a:t>
            </a:r>
            <a:endParaRPr sz="500" u="sng"/>
          </a:p>
        </p:txBody>
      </p:sp>
      <p:pic>
        <p:nvPicPr>
          <p:cNvPr id="415" name="Google Shape;415;p42"/>
          <p:cNvPicPr preferRelativeResize="0"/>
          <p:nvPr/>
        </p:nvPicPr>
        <p:blipFill>
          <a:blip r:embed="rId4">
            <a:alphaModFix/>
          </a:blip>
          <a:stretch>
            <a:fillRect/>
          </a:stretch>
        </p:blipFill>
        <p:spPr>
          <a:xfrm>
            <a:off x="4720750" y="1707800"/>
            <a:ext cx="4050476" cy="3010575"/>
          </a:xfrm>
          <a:prstGeom prst="rect">
            <a:avLst/>
          </a:prstGeom>
          <a:noFill/>
          <a:ln>
            <a:noFill/>
          </a:ln>
        </p:spPr>
      </p:pic>
      <p:grpSp>
        <p:nvGrpSpPr>
          <p:cNvPr id="416" name="Google Shape;416;p42"/>
          <p:cNvGrpSpPr/>
          <p:nvPr/>
        </p:nvGrpSpPr>
        <p:grpSpPr>
          <a:xfrm>
            <a:off x="93586" y="1666134"/>
            <a:ext cx="775332" cy="393727"/>
            <a:chOff x="1698900" y="3389925"/>
            <a:chExt cx="196675" cy="99875"/>
          </a:xfrm>
        </p:grpSpPr>
        <p:sp>
          <p:nvSpPr>
            <p:cNvPr id="417" name="Google Shape;417;p42"/>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2"/>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2"/>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2"/>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 name="Google Shape;421;p42"/>
          <p:cNvSpPr txBox="1">
            <a:spLocks noGrp="1"/>
          </p:cNvSpPr>
          <p:nvPr>
            <p:ph type="ctrTitle" idx="4294967295"/>
          </p:nvPr>
        </p:nvSpPr>
        <p:spPr>
          <a:xfrm>
            <a:off x="12" y="16199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10</a:t>
            </a:r>
            <a:endParaRPr sz="2000">
              <a:solidFill>
                <a:schemeClr val="dk1"/>
              </a:solidFill>
            </a:endParaRPr>
          </a:p>
        </p:txBody>
      </p:sp>
      <p:grpSp>
        <p:nvGrpSpPr>
          <p:cNvPr id="422" name="Google Shape;422;p42"/>
          <p:cNvGrpSpPr/>
          <p:nvPr/>
        </p:nvGrpSpPr>
        <p:grpSpPr>
          <a:xfrm rot="10800000">
            <a:off x="8278986" y="1666109"/>
            <a:ext cx="775332" cy="393727"/>
            <a:chOff x="1698900" y="3389925"/>
            <a:chExt cx="196675" cy="99875"/>
          </a:xfrm>
        </p:grpSpPr>
        <p:sp>
          <p:nvSpPr>
            <p:cNvPr id="423" name="Google Shape;423;p42"/>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2"/>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2"/>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2"/>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 name="Google Shape;427;p42"/>
          <p:cNvSpPr txBox="1">
            <a:spLocks noGrp="1"/>
          </p:cNvSpPr>
          <p:nvPr>
            <p:ph type="ctrTitle" idx="4294967295"/>
          </p:nvPr>
        </p:nvSpPr>
        <p:spPr>
          <a:xfrm>
            <a:off x="8548212" y="1619975"/>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11</a:t>
            </a:r>
            <a:endParaRPr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5"/>
          <p:cNvPicPr preferRelativeResize="0"/>
          <p:nvPr/>
        </p:nvPicPr>
        <p:blipFill>
          <a:blip r:embed="rId3">
            <a:alphaModFix/>
          </a:blip>
          <a:stretch>
            <a:fillRect/>
          </a:stretch>
        </p:blipFill>
        <p:spPr>
          <a:xfrm>
            <a:off x="1340598" y="179775"/>
            <a:ext cx="6462802" cy="2123826"/>
          </a:xfrm>
          <a:prstGeom prst="rect">
            <a:avLst/>
          </a:prstGeom>
          <a:noFill/>
          <a:ln>
            <a:noFill/>
          </a:ln>
        </p:spPr>
      </p:pic>
      <p:sp>
        <p:nvSpPr>
          <p:cNvPr id="124" name="Google Shape;124;p25"/>
          <p:cNvSpPr txBox="1">
            <a:spLocks noGrp="1"/>
          </p:cNvSpPr>
          <p:nvPr>
            <p:ph type="ctrTitle"/>
          </p:nvPr>
        </p:nvSpPr>
        <p:spPr>
          <a:xfrm>
            <a:off x="1888375" y="2289850"/>
            <a:ext cx="2620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INTRODUCCIÓN</a:t>
            </a:r>
            <a:endParaRPr sz="2500"/>
          </a:p>
        </p:txBody>
      </p:sp>
      <p:sp>
        <p:nvSpPr>
          <p:cNvPr id="125" name="Google Shape;125;p25"/>
          <p:cNvSpPr txBox="1">
            <a:spLocks noGrp="1"/>
          </p:cNvSpPr>
          <p:nvPr>
            <p:ph type="title" idx="2"/>
          </p:nvPr>
        </p:nvSpPr>
        <p:spPr>
          <a:xfrm>
            <a:off x="680969" y="2128288"/>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01</a:t>
            </a:r>
            <a:endParaRPr sz="4000"/>
          </a:p>
        </p:txBody>
      </p:sp>
      <p:sp>
        <p:nvSpPr>
          <p:cNvPr id="126" name="Google Shape;126;p25"/>
          <p:cNvSpPr txBox="1">
            <a:spLocks noGrp="1"/>
          </p:cNvSpPr>
          <p:nvPr>
            <p:ph type="ctrTitle" idx="3"/>
          </p:nvPr>
        </p:nvSpPr>
        <p:spPr>
          <a:xfrm>
            <a:off x="1962700" y="3094257"/>
            <a:ext cx="2722200" cy="9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SELECCIÓN</a:t>
            </a:r>
            <a:endParaRPr sz="2500"/>
          </a:p>
        </p:txBody>
      </p:sp>
      <p:sp>
        <p:nvSpPr>
          <p:cNvPr id="127" name="Google Shape;127;p25"/>
          <p:cNvSpPr txBox="1">
            <a:spLocks noGrp="1"/>
          </p:cNvSpPr>
          <p:nvPr>
            <p:ph type="title" idx="4"/>
          </p:nvPr>
        </p:nvSpPr>
        <p:spPr>
          <a:xfrm>
            <a:off x="784194" y="3094257"/>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02</a:t>
            </a:r>
            <a:endParaRPr sz="4000"/>
          </a:p>
        </p:txBody>
      </p:sp>
      <p:sp>
        <p:nvSpPr>
          <p:cNvPr id="128" name="Google Shape;128;p25"/>
          <p:cNvSpPr txBox="1">
            <a:spLocks noGrp="1"/>
          </p:cNvSpPr>
          <p:nvPr>
            <p:ph type="ctrTitle" idx="5"/>
          </p:nvPr>
        </p:nvSpPr>
        <p:spPr>
          <a:xfrm>
            <a:off x="5877564" y="2296079"/>
            <a:ext cx="2864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MUTACIÓN</a:t>
            </a:r>
            <a:endParaRPr sz="2500"/>
          </a:p>
        </p:txBody>
      </p:sp>
      <p:sp>
        <p:nvSpPr>
          <p:cNvPr id="129" name="Google Shape;129;p25"/>
          <p:cNvSpPr txBox="1">
            <a:spLocks noGrp="1"/>
          </p:cNvSpPr>
          <p:nvPr>
            <p:ph type="title" idx="6"/>
          </p:nvPr>
        </p:nvSpPr>
        <p:spPr>
          <a:xfrm>
            <a:off x="4657944" y="2134529"/>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04</a:t>
            </a:r>
            <a:endParaRPr sz="4000"/>
          </a:p>
        </p:txBody>
      </p:sp>
      <p:sp>
        <p:nvSpPr>
          <p:cNvPr id="130" name="Google Shape;130;p25"/>
          <p:cNvSpPr txBox="1">
            <a:spLocks noGrp="1"/>
          </p:cNvSpPr>
          <p:nvPr>
            <p:ph type="ctrTitle" idx="7"/>
          </p:nvPr>
        </p:nvSpPr>
        <p:spPr>
          <a:xfrm>
            <a:off x="5877034" y="3104910"/>
            <a:ext cx="2466000" cy="9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CORTE</a:t>
            </a:r>
            <a:endParaRPr sz="2500"/>
          </a:p>
        </p:txBody>
      </p:sp>
      <p:sp>
        <p:nvSpPr>
          <p:cNvPr id="131" name="Google Shape;131;p25"/>
          <p:cNvSpPr txBox="1">
            <a:spLocks noGrp="1"/>
          </p:cNvSpPr>
          <p:nvPr>
            <p:ph type="title" idx="8"/>
          </p:nvPr>
        </p:nvSpPr>
        <p:spPr>
          <a:xfrm>
            <a:off x="4676053" y="3063056"/>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05</a:t>
            </a:r>
            <a:endParaRPr sz="4000"/>
          </a:p>
        </p:txBody>
      </p:sp>
      <p:sp>
        <p:nvSpPr>
          <p:cNvPr id="132" name="Google Shape;132;p25"/>
          <p:cNvSpPr txBox="1">
            <a:spLocks noGrp="1"/>
          </p:cNvSpPr>
          <p:nvPr>
            <p:ph type="ctrTitle" idx="3"/>
          </p:nvPr>
        </p:nvSpPr>
        <p:spPr>
          <a:xfrm>
            <a:off x="1962700" y="4008657"/>
            <a:ext cx="2722200" cy="9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CRUZA</a:t>
            </a:r>
            <a:endParaRPr sz="2500"/>
          </a:p>
        </p:txBody>
      </p:sp>
      <p:sp>
        <p:nvSpPr>
          <p:cNvPr id="133" name="Google Shape;133;p25"/>
          <p:cNvSpPr txBox="1">
            <a:spLocks noGrp="1"/>
          </p:cNvSpPr>
          <p:nvPr>
            <p:ph type="title" idx="4"/>
          </p:nvPr>
        </p:nvSpPr>
        <p:spPr>
          <a:xfrm>
            <a:off x="784194" y="4008657"/>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03</a:t>
            </a:r>
            <a:endParaRPr sz="4000"/>
          </a:p>
        </p:txBody>
      </p:sp>
      <p:sp>
        <p:nvSpPr>
          <p:cNvPr id="134" name="Google Shape;134;p25"/>
          <p:cNvSpPr txBox="1">
            <a:spLocks noGrp="1"/>
          </p:cNvSpPr>
          <p:nvPr>
            <p:ph type="ctrTitle" idx="7"/>
          </p:nvPr>
        </p:nvSpPr>
        <p:spPr>
          <a:xfrm>
            <a:off x="5877034" y="4019310"/>
            <a:ext cx="2466000" cy="9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CONCLUSIONES</a:t>
            </a:r>
            <a:endParaRPr sz="2500"/>
          </a:p>
        </p:txBody>
      </p:sp>
      <p:sp>
        <p:nvSpPr>
          <p:cNvPr id="135" name="Google Shape;135;p25"/>
          <p:cNvSpPr txBox="1">
            <a:spLocks noGrp="1"/>
          </p:cNvSpPr>
          <p:nvPr>
            <p:ph type="title" idx="8"/>
          </p:nvPr>
        </p:nvSpPr>
        <p:spPr>
          <a:xfrm>
            <a:off x="4676053" y="3977456"/>
            <a:ext cx="1123200" cy="90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a:t>06</a:t>
            </a:r>
            <a:endParaRPr sz="4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43"/>
          <p:cNvSpPr txBox="1">
            <a:spLocks noGrp="1"/>
          </p:cNvSpPr>
          <p:nvPr>
            <p:ph type="title"/>
          </p:nvPr>
        </p:nvSpPr>
        <p:spPr>
          <a:xfrm>
            <a:off x="791424" y="2076545"/>
            <a:ext cx="3656400" cy="96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CRUZA</a:t>
            </a:r>
            <a:endParaRPr sz="3400"/>
          </a:p>
        </p:txBody>
      </p:sp>
      <p:pic>
        <p:nvPicPr>
          <p:cNvPr id="433" name="Google Shape;433;p43"/>
          <p:cNvPicPr preferRelativeResize="0"/>
          <p:nvPr/>
        </p:nvPicPr>
        <p:blipFill>
          <a:blip r:embed="rId3">
            <a:alphaModFix amt="83000"/>
          </a:blip>
          <a:stretch>
            <a:fillRect/>
          </a:stretch>
        </p:blipFill>
        <p:spPr>
          <a:xfrm>
            <a:off x="3248350" y="446650"/>
            <a:ext cx="4257275" cy="4351899"/>
          </a:xfrm>
          <a:prstGeom prst="rect">
            <a:avLst/>
          </a:prstGeom>
          <a:noFill/>
          <a:ln>
            <a:noFill/>
          </a:ln>
        </p:spPr>
      </p:pic>
      <p:pic>
        <p:nvPicPr>
          <p:cNvPr id="434" name="Google Shape;434;p43"/>
          <p:cNvPicPr preferRelativeResize="0"/>
          <p:nvPr/>
        </p:nvPicPr>
        <p:blipFill>
          <a:blip r:embed="rId3">
            <a:alphaModFix amt="83000"/>
          </a:blip>
          <a:stretch>
            <a:fillRect/>
          </a:stretch>
        </p:blipFill>
        <p:spPr>
          <a:xfrm flipH="1">
            <a:off x="5402700" y="446650"/>
            <a:ext cx="4257275" cy="43518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4"/>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TIPOS DE CRUZA</a:t>
            </a:r>
            <a:endParaRPr/>
          </a:p>
        </p:txBody>
      </p:sp>
      <p:sp>
        <p:nvSpPr>
          <p:cNvPr id="440" name="Google Shape;440;p44"/>
          <p:cNvSpPr txBox="1">
            <a:spLocks noGrp="1"/>
          </p:cNvSpPr>
          <p:nvPr>
            <p:ph type="ctrTitle" idx="6"/>
          </p:nvPr>
        </p:nvSpPr>
        <p:spPr>
          <a:xfrm>
            <a:off x="4665755" y="2836687"/>
            <a:ext cx="1837500" cy="31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CRUCE ANULAR</a:t>
            </a:r>
            <a:endParaRPr/>
          </a:p>
        </p:txBody>
      </p:sp>
      <p:sp>
        <p:nvSpPr>
          <p:cNvPr id="441" name="Google Shape;441;p44"/>
          <p:cNvSpPr txBox="1">
            <a:spLocks noGrp="1"/>
          </p:cNvSpPr>
          <p:nvPr>
            <p:ph type="ctrTitle"/>
          </p:nvPr>
        </p:nvSpPr>
        <p:spPr>
          <a:xfrm>
            <a:off x="2559949" y="2476350"/>
            <a:ext cx="2003700"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DOS PUNTOS</a:t>
            </a:r>
            <a:endParaRPr/>
          </a:p>
        </p:txBody>
      </p:sp>
      <p:sp>
        <p:nvSpPr>
          <p:cNvPr id="442" name="Google Shape;442;p44"/>
          <p:cNvSpPr txBox="1">
            <a:spLocks noGrp="1"/>
          </p:cNvSpPr>
          <p:nvPr>
            <p:ph type="subTitle" idx="5"/>
          </p:nvPr>
        </p:nvSpPr>
        <p:spPr>
          <a:xfrm>
            <a:off x="574750" y="3168125"/>
            <a:ext cx="2003700" cy="105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Se toma un número al azar y se intercambian los alelos a partir de ese punto</a:t>
            </a:r>
            <a:endParaRPr/>
          </a:p>
          <a:p>
            <a:pPr marL="0" lvl="0" indent="0" algn="ctr" rtl="0">
              <a:spcBef>
                <a:spcPts val="1600"/>
              </a:spcBef>
              <a:spcAft>
                <a:spcPts val="1600"/>
              </a:spcAft>
              <a:buNone/>
            </a:pPr>
            <a:endParaRPr/>
          </a:p>
        </p:txBody>
      </p:sp>
      <p:sp>
        <p:nvSpPr>
          <p:cNvPr id="443" name="Google Shape;443;p44"/>
          <p:cNvSpPr txBox="1">
            <a:spLocks noGrp="1"/>
          </p:cNvSpPr>
          <p:nvPr>
            <p:ph type="ctrTitle" idx="2"/>
          </p:nvPr>
        </p:nvSpPr>
        <p:spPr>
          <a:xfrm>
            <a:off x="6538089" y="2713396"/>
            <a:ext cx="21774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CRUCE UNIFORME</a:t>
            </a:r>
            <a:endParaRPr/>
          </a:p>
        </p:txBody>
      </p:sp>
      <p:sp>
        <p:nvSpPr>
          <p:cNvPr id="444" name="Google Shape;444;p44"/>
          <p:cNvSpPr txBox="1">
            <a:spLocks noGrp="1"/>
          </p:cNvSpPr>
          <p:nvPr>
            <p:ph type="subTitle" idx="3"/>
          </p:nvPr>
        </p:nvSpPr>
        <p:spPr>
          <a:xfrm>
            <a:off x="6615778" y="3168123"/>
            <a:ext cx="2003700" cy="77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Se cambian los alelos en cada gen con probabilidad P elegida</a:t>
            </a:r>
            <a:endParaRPr/>
          </a:p>
        </p:txBody>
      </p:sp>
      <p:sp>
        <p:nvSpPr>
          <p:cNvPr id="445" name="Google Shape;445;p44"/>
          <p:cNvSpPr txBox="1">
            <a:spLocks noGrp="1"/>
          </p:cNvSpPr>
          <p:nvPr>
            <p:ph type="subTitle" idx="1"/>
          </p:nvPr>
        </p:nvSpPr>
        <p:spPr>
          <a:xfrm>
            <a:off x="2523950" y="3168127"/>
            <a:ext cx="2003700" cy="134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Se toman dos números al azar y se intercambian los alelos entre esos puntos</a:t>
            </a:r>
            <a:endParaRPr/>
          </a:p>
        </p:txBody>
      </p:sp>
      <p:sp>
        <p:nvSpPr>
          <p:cNvPr id="446" name="Google Shape;446;p44"/>
          <p:cNvSpPr txBox="1">
            <a:spLocks noGrp="1"/>
          </p:cNvSpPr>
          <p:nvPr>
            <p:ph type="ctrTitle" idx="4"/>
          </p:nvPr>
        </p:nvSpPr>
        <p:spPr>
          <a:xfrm>
            <a:off x="616925" y="2501722"/>
            <a:ext cx="1919100"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UN PUNTO</a:t>
            </a:r>
            <a:endParaRPr/>
          </a:p>
        </p:txBody>
      </p:sp>
      <p:sp>
        <p:nvSpPr>
          <p:cNvPr id="447" name="Google Shape;447;p44"/>
          <p:cNvSpPr txBox="1">
            <a:spLocks noGrp="1"/>
          </p:cNvSpPr>
          <p:nvPr>
            <p:ph type="subTitle" idx="7"/>
          </p:nvPr>
        </p:nvSpPr>
        <p:spPr>
          <a:xfrm>
            <a:off x="4522713" y="3168123"/>
            <a:ext cx="2003700" cy="77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Se toma un punto al azar P y una longitud L. Se cambian los L genes a partir de P</a:t>
            </a:r>
            <a:endParaRPr/>
          </a:p>
        </p:txBody>
      </p:sp>
      <p:sp>
        <p:nvSpPr>
          <p:cNvPr id="448" name="Google Shape;448;p44"/>
          <p:cNvSpPr txBox="1">
            <a:spLocks noGrp="1"/>
          </p:cNvSpPr>
          <p:nvPr>
            <p:ph type="ctrTitle" idx="4"/>
          </p:nvPr>
        </p:nvSpPr>
        <p:spPr>
          <a:xfrm>
            <a:off x="1177540" y="1759613"/>
            <a:ext cx="798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01</a:t>
            </a:r>
            <a:endParaRPr sz="2400">
              <a:solidFill>
                <a:schemeClr val="dk1"/>
              </a:solidFill>
            </a:endParaRPr>
          </a:p>
        </p:txBody>
      </p:sp>
      <p:sp>
        <p:nvSpPr>
          <p:cNvPr id="449" name="Google Shape;449;p44"/>
          <p:cNvSpPr txBox="1">
            <a:spLocks noGrp="1"/>
          </p:cNvSpPr>
          <p:nvPr>
            <p:ph type="ctrTitle" idx="4"/>
          </p:nvPr>
        </p:nvSpPr>
        <p:spPr>
          <a:xfrm>
            <a:off x="3126813" y="1759613"/>
            <a:ext cx="798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02</a:t>
            </a:r>
            <a:endParaRPr sz="2400">
              <a:solidFill>
                <a:schemeClr val="dk1"/>
              </a:solidFill>
            </a:endParaRPr>
          </a:p>
        </p:txBody>
      </p:sp>
      <p:sp>
        <p:nvSpPr>
          <p:cNvPr id="450" name="Google Shape;450;p44"/>
          <p:cNvSpPr txBox="1">
            <a:spLocks noGrp="1"/>
          </p:cNvSpPr>
          <p:nvPr>
            <p:ph type="ctrTitle" idx="4"/>
          </p:nvPr>
        </p:nvSpPr>
        <p:spPr>
          <a:xfrm>
            <a:off x="5076048" y="1759613"/>
            <a:ext cx="798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03</a:t>
            </a:r>
            <a:endParaRPr sz="2400">
              <a:solidFill>
                <a:schemeClr val="dk1"/>
              </a:solidFill>
            </a:endParaRPr>
          </a:p>
        </p:txBody>
      </p:sp>
      <p:sp>
        <p:nvSpPr>
          <p:cNvPr id="451" name="Google Shape;451;p44"/>
          <p:cNvSpPr txBox="1">
            <a:spLocks noGrp="1"/>
          </p:cNvSpPr>
          <p:nvPr>
            <p:ph type="ctrTitle" idx="4"/>
          </p:nvPr>
        </p:nvSpPr>
        <p:spPr>
          <a:xfrm>
            <a:off x="7218678" y="1759613"/>
            <a:ext cx="798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04</a:t>
            </a:r>
            <a:endParaRPr sz="2400">
              <a:solidFill>
                <a:schemeClr val="dk1"/>
              </a:solidFill>
            </a:endParaRPr>
          </a:p>
        </p:txBody>
      </p:sp>
      <p:sp>
        <p:nvSpPr>
          <p:cNvPr id="452" name="Google Shape;452;p44"/>
          <p:cNvSpPr/>
          <p:nvPr/>
        </p:nvSpPr>
        <p:spPr>
          <a:xfrm>
            <a:off x="1288154" y="1626025"/>
            <a:ext cx="57671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3237348" y="1626025"/>
            <a:ext cx="57671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5196326" y="1626025"/>
            <a:ext cx="57671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4"/>
          <p:cNvSpPr/>
          <p:nvPr/>
        </p:nvSpPr>
        <p:spPr>
          <a:xfrm>
            <a:off x="7329238" y="1626025"/>
            <a:ext cx="57671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5"/>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CRUZA DE GENES</a:t>
            </a:r>
            <a:endParaRPr/>
          </a:p>
        </p:txBody>
      </p:sp>
      <p:sp>
        <p:nvSpPr>
          <p:cNvPr id="461" name="Google Shape;461;p45"/>
          <p:cNvSpPr txBox="1">
            <a:spLocks noGrp="1"/>
          </p:cNvSpPr>
          <p:nvPr>
            <p:ph type="title"/>
          </p:nvPr>
        </p:nvSpPr>
        <p:spPr>
          <a:xfrm>
            <a:off x="933301" y="6965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Usando selección de elite y ranking para la nueva y vieja generación (A, B =0.6) </a:t>
            </a:r>
            <a:endParaRPr sz="1900"/>
          </a:p>
        </p:txBody>
      </p:sp>
      <p:sp>
        <p:nvSpPr>
          <p:cNvPr id="462" name="Google Shape;462;p45"/>
          <p:cNvSpPr txBox="1"/>
          <p:nvPr/>
        </p:nvSpPr>
        <p:spPr>
          <a:xfrm>
            <a:off x="762000" y="1255538"/>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ONE POINT</a:t>
            </a:r>
            <a:endParaRPr sz="500" u="sng"/>
          </a:p>
        </p:txBody>
      </p:sp>
      <p:sp>
        <p:nvSpPr>
          <p:cNvPr id="463" name="Google Shape;463;p45"/>
          <p:cNvSpPr txBox="1"/>
          <p:nvPr/>
        </p:nvSpPr>
        <p:spPr>
          <a:xfrm>
            <a:off x="5259150" y="1255538"/>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TWO POINTS</a:t>
            </a:r>
            <a:endParaRPr sz="500" u="sng"/>
          </a:p>
        </p:txBody>
      </p:sp>
      <p:pic>
        <p:nvPicPr>
          <p:cNvPr id="464" name="Google Shape;464;p45"/>
          <p:cNvPicPr preferRelativeResize="0"/>
          <p:nvPr/>
        </p:nvPicPr>
        <p:blipFill>
          <a:blip r:embed="rId3">
            <a:alphaModFix/>
          </a:blip>
          <a:stretch>
            <a:fillRect/>
          </a:stretch>
        </p:blipFill>
        <p:spPr>
          <a:xfrm>
            <a:off x="4590974" y="1793825"/>
            <a:ext cx="4188275" cy="3123025"/>
          </a:xfrm>
          <a:prstGeom prst="rect">
            <a:avLst/>
          </a:prstGeom>
          <a:noFill/>
          <a:ln>
            <a:noFill/>
          </a:ln>
        </p:spPr>
      </p:pic>
      <p:pic>
        <p:nvPicPr>
          <p:cNvPr id="465" name="Google Shape;465;p45"/>
          <p:cNvPicPr preferRelativeResize="0"/>
          <p:nvPr/>
        </p:nvPicPr>
        <p:blipFill>
          <a:blip r:embed="rId4">
            <a:alphaModFix/>
          </a:blip>
          <a:stretch>
            <a:fillRect/>
          </a:stretch>
        </p:blipFill>
        <p:spPr>
          <a:xfrm>
            <a:off x="116127" y="1793825"/>
            <a:ext cx="4137672" cy="3123025"/>
          </a:xfrm>
          <a:prstGeom prst="rect">
            <a:avLst/>
          </a:prstGeom>
          <a:noFill/>
          <a:ln>
            <a:noFill/>
          </a:ln>
        </p:spPr>
      </p:pic>
      <p:grpSp>
        <p:nvGrpSpPr>
          <p:cNvPr id="466" name="Google Shape;466;p45"/>
          <p:cNvGrpSpPr/>
          <p:nvPr/>
        </p:nvGrpSpPr>
        <p:grpSpPr>
          <a:xfrm>
            <a:off x="93586" y="1666134"/>
            <a:ext cx="775332" cy="393727"/>
            <a:chOff x="1698900" y="3389925"/>
            <a:chExt cx="196675" cy="99875"/>
          </a:xfrm>
        </p:grpSpPr>
        <p:sp>
          <p:nvSpPr>
            <p:cNvPr id="467" name="Google Shape;467;p45"/>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5"/>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5"/>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5"/>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1" name="Google Shape;471;p45"/>
          <p:cNvSpPr txBox="1">
            <a:spLocks noGrp="1"/>
          </p:cNvSpPr>
          <p:nvPr>
            <p:ph type="ctrTitle" idx="4294967295"/>
          </p:nvPr>
        </p:nvSpPr>
        <p:spPr>
          <a:xfrm>
            <a:off x="12" y="16199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12</a:t>
            </a:r>
            <a:endParaRPr sz="2000">
              <a:solidFill>
                <a:schemeClr val="dk1"/>
              </a:solidFill>
            </a:endParaRPr>
          </a:p>
        </p:txBody>
      </p:sp>
      <p:grpSp>
        <p:nvGrpSpPr>
          <p:cNvPr id="472" name="Google Shape;472;p45"/>
          <p:cNvGrpSpPr/>
          <p:nvPr/>
        </p:nvGrpSpPr>
        <p:grpSpPr>
          <a:xfrm rot="10800000">
            <a:off x="8278986" y="1666109"/>
            <a:ext cx="775332" cy="393727"/>
            <a:chOff x="1698900" y="3389925"/>
            <a:chExt cx="196675" cy="99875"/>
          </a:xfrm>
        </p:grpSpPr>
        <p:sp>
          <p:nvSpPr>
            <p:cNvPr id="473" name="Google Shape;473;p45"/>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5"/>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5"/>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45"/>
          <p:cNvSpPr txBox="1">
            <a:spLocks noGrp="1"/>
          </p:cNvSpPr>
          <p:nvPr>
            <p:ph type="ctrTitle" idx="4294967295"/>
          </p:nvPr>
        </p:nvSpPr>
        <p:spPr>
          <a:xfrm>
            <a:off x="8548212" y="1619975"/>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13</a:t>
            </a:r>
            <a:endParaRPr sz="20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CRUZA DE GENES</a:t>
            </a:r>
            <a:endParaRPr/>
          </a:p>
        </p:txBody>
      </p:sp>
      <p:sp>
        <p:nvSpPr>
          <p:cNvPr id="483" name="Google Shape;483;p46"/>
          <p:cNvSpPr txBox="1">
            <a:spLocks noGrp="1"/>
          </p:cNvSpPr>
          <p:nvPr>
            <p:ph type="title"/>
          </p:nvPr>
        </p:nvSpPr>
        <p:spPr>
          <a:xfrm>
            <a:off x="933301" y="6965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Usando selección de elite y ranking para la nueva y vieja generación (A, B =0.6) </a:t>
            </a:r>
            <a:endParaRPr sz="1900"/>
          </a:p>
        </p:txBody>
      </p:sp>
      <p:sp>
        <p:nvSpPr>
          <p:cNvPr id="484" name="Google Shape;484;p46"/>
          <p:cNvSpPr txBox="1"/>
          <p:nvPr/>
        </p:nvSpPr>
        <p:spPr>
          <a:xfrm>
            <a:off x="762000" y="1255538"/>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ANULAR</a:t>
            </a:r>
            <a:endParaRPr sz="500" u="sng"/>
          </a:p>
        </p:txBody>
      </p:sp>
      <p:sp>
        <p:nvSpPr>
          <p:cNvPr id="485" name="Google Shape;485;p46"/>
          <p:cNvSpPr txBox="1"/>
          <p:nvPr/>
        </p:nvSpPr>
        <p:spPr>
          <a:xfrm>
            <a:off x="5259150" y="1255538"/>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UNIFORM</a:t>
            </a:r>
            <a:endParaRPr sz="500" u="sng"/>
          </a:p>
        </p:txBody>
      </p:sp>
      <p:pic>
        <p:nvPicPr>
          <p:cNvPr id="486" name="Google Shape;486;p46"/>
          <p:cNvPicPr preferRelativeResize="0"/>
          <p:nvPr/>
        </p:nvPicPr>
        <p:blipFill>
          <a:blip r:embed="rId3">
            <a:alphaModFix/>
          </a:blip>
          <a:stretch>
            <a:fillRect/>
          </a:stretch>
        </p:blipFill>
        <p:spPr>
          <a:xfrm>
            <a:off x="258847" y="1793825"/>
            <a:ext cx="4166254" cy="3123025"/>
          </a:xfrm>
          <a:prstGeom prst="rect">
            <a:avLst/>
          </a:prstGeom>
          <a:noFill/>
          <a:ln>
            <a:noFill/>
          </a:ln>
        </p:spPr>
      </p:pic>
      <p:pic>
        <p:nvPicPr>
          <p:cNvPr id="487" name="Google Shape;487;p46"/>
          <p:cNvPicPr preferRelativeResize="0"/>
          <p:nvPr/>
        </p:nvPicPr>
        <p:blipFill>
          <a:blip r:embed="rId4">
            <a:alphaModFix/>
          </a:blip>
          <a:stretch>
            <a:fillRect/>
          </a:stretch>
        </p:blipFill>
        <p:spPr>
          <a:xfrm>
            <a:off x="4755075" y="1793825"/>
            <a:ext cx="4166250" cy="3088322"/>
          </a:xfrm>
          <a:prstGeom prst="rect">
            <a:avLst/>
          </a:prstGeom>
          <a:noFill/>
          <a:ln>
            <a:noFill/>
          </a:ln>
        </p:spPr>
      </p:pic>
      <p:grpSp>
        <p:nvGrpSpPr>
          <p:cNvPr id="488" name="Google Shape;488;p46"/>
          <p:cNvGrpSpPr/>
          <p:nvPr/>
        </p:nvGrpSpPr>
        <p:grpSpPr>
          <a:xfrm>
            <a:off x="93586" y="1666134"/>
            <a:ext cx="775332" cy="393727"/>
            <a:chOff x="1698900" y="3389925"/>
            <a:chExt cx="196675" cy="99875"/>
          </a:xfrm>
        </p:grpSpPr>
        <p:sp>
          <p:nvSpPr>
            <p:cNvPr id="489" name="Google Shape;489;p46"/>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6"/>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6"/>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6"/>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 name="Google Shape;493;p46"/>
          <p:cNvSpPr txBox="1">
            <a:spLocks noGrp="1"/>
          </p:cNvSpPr>
          <p:nvPr>
            <p:ph type="ctrTitle" idx="4294967295"/>
          </p:nvPr>
        </p:nvSpPr>
        <p:spPr>
          <a:xfrm>
            <a:off x="12" y="16199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14</a:t>
            </a:r>
            <a:endParaRPr sz="2000">
              <a:solidFill>
                <a:schemeClr val="dk1"/>
              </a:solidFill>
            </a:endParaRPr>
          </a:p>
        </p:txBody>
      </p:sp>
      <p:grpSp>
        <p:nvGrpSpPr>
          <p:cNvPr id="494" name="Google Shape;494;p46"/>
          <p:cNvGrpSpPr/>
          <p:nvPr/>
        </p:nvGrpSpPr>
        <p:grpSpPr>
          <a:xfrm rot="10800000">
            <a:off x="8278986" y="1666109"/>
            <a:ext cx="775332" cy="393727"/>
            <a:chOff x="1698900" y="3389925"/>
            <a:chExt cx="196675" cy="99875"/>
          </a:xfrm>
        </p:grpSpPr>
        <p:sp>
          <p:nvSpPr>
            <p:cNvPr id="495" name="Google Shape;495;p46"/>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6"/>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6"/>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6"/>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p46"/>
          <p:cNvSpPr txBox="1">
            <a:spLocks noGrp="1"/>
          </p:cNvSpPr>
          <p:nvPr>
            <p:ph type="ctrTitle" idx="4294967295"/>
          </p:nvPr>
        </p:nvSpPr>
        <p:spPr>
          <a:xfrm>
            <a:off x="8548212" y="1619975"/>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15</a:t>
            </a:r>
            <a:endParaRPr sz="20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7"/>
          <p:cNvSpPr txBox="1">
            <a:spLocks noGrp="1"/>
          </p:cNvSpPr>
          <p:nvPr>
            <p:ph type="title"/>
          </p:nvPr>
        </p:nvSpPr>
        <p:spPr>
          <a:xfrm>
            <a:off x="791424" y="2076545"/>
            <a:ext cx="3656400" cy="96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MUTACIÓN</a:t>
            </a:r>
            <a:endParaRPr sz="3400"/>
          </a:p>
        </p:txBody>
      </p:sp>
      <p:pic>
        <p:nvPicPr>
          <p:cNvPr id="505" name="Google Shape;505;p47"/>
          <p:cNvPicPr preferRelativeResize="0"/>
          <p:nvPr/>
        </p:nvPicPr>
        <p:blipFill>
          <a:blip r:embed="rId3">
            <a:alphaModFix amt="75000"/>
          </a:blip>
          <a:stretch>
            <a:fillRect/>
          </a:stretch>
        </p:blipFill>
        <p:spPr>
          <a:xfrm>
            <a:off x="4358374" y="864863"/>
            <a:ext cx="4391375" cy="341377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8"/>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TIPOS DE MUTACIÓN</a:t>
            </a:r>
            <a:endParaRPr/>
          </a:p>
        </p:txBody>
      </p:sp>
      <p:sp>
        <p:nvSpPr>
          <p:cNvPr id="511" name="Google Shape;511;p48"/>
          <p:cNvSpPr txBox="1">
            <a:spLocks noGrp="1"/>
          </p:cNvSpPr>
          <p:nvPr>
            <p:ph type="ctrTitle" idx="6"/>
          </p:nvPr>
        </p:nvSpPr>
        <p:spPr>
          <a:xfrm>
            <a:off x="4665750" y="2448458"/>
            <a:ext cx="18375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MULTIGEN UNIFORME</a:t>
            </a:r>
            <a:endParaRPr/>
          </a:p>
        </p:txBody>
      </p:sp>
      <p:sp>
        <p:nvSpPr>
          <p:cNvPr id="512" name="Google Shape;512;p48"/>
          <p:cNvSpPr txBox="1">
            <a:spLocks noGrp="1"/>
          </p:cNvSpPr>
          <p:nvPr>
            <p:ph type="ctrTitle"/>
          </p:nvPr>
        </p:nvSpPr>
        <p:spPr>
          <a:xfrm>
            <a:off x="2559949" y="2704950"/>
            <a:ext cx="2003700"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MULTIGEN LIMITADA</a:t>
            </a:r>
            <a:endParaRPr/>
          </a:p>
        </p:txBody>
      </p:sp>
      <p:sp>
        <p:nvSpPr>
          <p:cNvPr id="513" name="Google Shape;513;p48"/>
          <p:cNvSpPr txBox="1">
            <a:spLocks noGrp="1"/>
          </p:cNvSpPr>
          <p:nvPr>
            <p:ph type="subTitle" idx="5"/>
          </p:nvPr>
        </p:nvSpPr>
        <p:spPr>
          <a:xfrm>
            <a:off x="574750" y="3168123"/>
            <a:ext cx="20037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Muta un solo gen del individuo con cierta probabilidad </a:t>
            </a:r>
            <a:endParaRPr/>
          </a:p>
          <a:p>
            <a:pPr marL="0" lvl="0" indent="0" algn="ctr" rtl="0">
              <a:spcBef>
                <a:spcPts val="1600"/>
              </a:spcBef>
              <a:spcAft>
                <a:spcPts val="1600"/>
              </a:spcAft>
              <a:buNone/>
            </a:pPr>
            <a:endParaRPr/>
          </a:p>
        </p:txBody>
      </p:sp>
      <p:sp>
        <p:nvSpPr>
          <p:cNvPr id="514" name="Google Shape;514;p48"/>
          <p:cNvSpPr txBox="1">
            <a:spLocks noGrp="1"/>
          </p:cNvSpPr>
          <p:nvPr>
            <p:ph type="ctrTitle" idx="2"/>
          </p:nvPr>
        </p:nvSpPr>
        <p:spPr>
          <a:xfrm>
            <a:off x="6538100" y="2219903"/>
            <a:ext cx="21774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COMPLETA</a:t>
            </a:r>
            <a:endParaRPr/>
          </a:p>
        </p:txBody>
      </p:sp>
      <p:sp>
        <p:nvSpPr>
          <p:cNvPr id="515" name="Google Shape;515;p48"/>
          <p:cNvSpPr txBox="1">
            <a:spLocks noGrp="1"/>
          </p:cNvSpPr>
          <p:nvPr>
            <p:ph type="subTitle" idx="3"/>
          </p:nvPr>
        </p:nvSpPr>
        <p:spPr>
          <a:xfrm>
            <a:off x="6615775" y="3168125"/>
            <a:ext cx="2099700" cy="77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Se mutan todos los genes de un individuo con cierta probabilidad</a:t>
            </a:r>
            <a:endParaRPr/>
          </a:p>
        </p:txBody>
      </p:sp>
      <p:sp>
        <p:nvSpPr>
          <p:cNvPr id="516" name="Google Shape;516;p48"/>
          <p:cNvSpPr txBox="1">
            <a:spLocks noGrp="1"/>
          </p:cNvSpPr>
          <p:nvPr>
            <p:ph type="subTitle" idx="1"/>
          </p:nvPr>
        </p:nvSpPr>
        <p:spPr>
          <a:xfrm>
            <a:off x="2523950" y="3168125"/>
            <a:ext cx="21417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Se selecciona una cantidad de 1 a 6 aleatoria para mutar con cierta probabilidad</a:t>
            </a:r>
            <a:endParaRPr/>
          </a:p>
        </p:txBody>
      </p:sp>
      <p:sp>
        <p:nvSpPr>
          <p:cNvPr id="517" name="Google Shape;517;p48"/>
          <p:cNvSpPr txBox="1">
            <a:spLocks noGrp="1"/>
          </p:cNvSpPr>
          <p:nvPr>
            <p:ph type="ctrTitle" idx="4"/>
          </p:nvPr>
        </p:nvSpPr>
        <p:spPr>
          <a:xfrm>
            <a:off x="616925" y="2501722"/>
            <a:ext cx="1919100"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GEN</a:t>
            </a:r>
            <a:endParaRPr/>
          </a:p>
        </p:txBody>
      </p:sp>
      <p:sp>
        <p:nvSpPr>
          <p:cNvPr id="518" name="Google Shape;518;p48"/>
          <p:cNvSpPr txBox="1">
            <a:spLocks noGrp="1"/>
          </p:cNvSpPr>
          <p:nvPr>
            <p:ph type="subTitle" idx="7"/>
          </p:nvPr>
        </p:nvSpPr>
        <p:spPr>
          <a:xfrm>
            <a:off x="4522713" y="3168123"/>
            <a:ext cx="2003700" cy="77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Cada gen puede ser mutado con cierta probabilidad</a:t>
            </a:r>
            <a:endParaRPr/>
          </a:p>
        </p:txBody>
      </p:sp>
      <p:sp>
        <p:nvSpPr>
          <p:cNvPr id="519" name="Google Shape;519;p48"/>
          <p:cNvSpPr txBox="1">
            <a:spLocks noGrp="1"/>
          </p:cNvSpPr>
          <p:nvPr>
            <p:ph type="ctrTitle" idx="4"/>
          </p:nvPr>
        </p:nvSpPr>
        <p:spPr>
          <a:xfrm>
            <a:off x="1177540" y="1759613"/>
            <a:ext cx="798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01</a:t>
            </a:r>
            <a:endParaRPr sz="2400">
              <a:solidFill>
                <a:schemeClr val="dk1"/>
              </a:solidFill>
            </a:endParaRPr>
          </a:p>
        </p:txBody>
      </p:sp>
      <p:sp>
        <p:nvSpPr>
          <p:cNvPr id="520" name="Google Shape;520;p48"/>
          <p:cNvSpPr txBox="1">
            <a:spLocks noGrp="1"/>
          </p:cNvSpPr>
          <p:nvPr>
            <p:ph type="ctrTitle" idx="4"/>
          </p:nvPr>
        </p:nvSpPr>
        <p:spPr>
          <a:xfrm>
            <a:off x="3126813" y="1759613"/>
            <a:ext cx="798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02</a:t>
            </a:r>
            <a:endParaRPr sz="2400">
              <a:solidFill>
                <a:schemeClr val="dk1"/>
              </a:solidFill>
            </a:endParaRPr>
          </a:p>
        </p:txBody>
      </p:sp>
      <p:sp>
        <p:nvSpPr>
          <p:cNvPr id="521" name="Google Shape;521;p48"/>
          <p:cNvSpPr txBox="1">
            <a:spLocks noGrp="1"/>
          </p:cNvSpPr>
          <p:nvPr>
            <p:ph type="ctrTitle" idx="4"/>
          </p:nvPr>
        </p:nvSpPr>
        <p:spPr>
          <a:xfrm>
            <a:off x="5076048" y="1759613"/>
            <a:ext cx="798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03</a:t>
            </a:r>
            <a:endParaRPr sz="2400">
              <a:solidFill>
                <a:schemeClr val="dk1"/>
              </a:solidFill>
            </a:endParaRPr>
          </a:p>
        </p:txBody>
      </p:sp>
      <p:sp>
        <p:nvSpPr>
          <p:cNvPr id="522" name="Google Shape;522;p48"/>
          <p:cNvSpPr txBox="1">
            <a:spLocks noGrp="1"/>
          </p:cNvSpPr>
          <p:nvPr>
            <p:ph type="ctrTitle" idx="4"/>
          </p:nvPr>
        </p:nvSpPr>
        <p:spPr>
          <a:xfrm>
            <a:off x="7218678" y="1759613"/>
            <a:ext cx="798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04</a:t>
            </a:r>
            <a:endParaRPr sz="2400">
              <a:solidFill>
                <a:schemeClr val="dk1"/>
              </a:solidFill>
            </a:endParaRPr>
          </a:p>
        </p:txBody>
      </p:sp>
      <p:sp>
        <p:nvSpPr>
          <p:cNvPr id="523" name="Google Shape;523;p48"/>
          <p:cNvSpPr/>
          <p:nvPr/>
        </p:nvSpPr>
        <p:spPr>
          <a:xfrm>
            <a:off x="1288154" y="1626025"/>
            <a:ext cx="57671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8"/>
          <p:cNvSpPr/>
          <p:nvPr/>
        </p:nvSpPr>
        <p:spPr>
          <a:xfrm>
            <a:off x="3237348" y="1626025"/>
            <a:ext cx="57671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8"/>
          <p:cNvSpPr/>
          <p:nvPr/>
        </p:nvSpPr>
        <p:spPr>
          <a:xfrm>
            <a:off x="5196326" y="1626025"/>
            <a:ext cx="57671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8"/>
          <p:cNvSpPr/>
          <p:nvPr/>
        </p:nvSpPr>
        <p:spPr>
          <a:xfrm>
            <a:off x="7329238" y="1626025"/>
            <a:ext cx="57671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27" name="Google Shape;527;p48"/>
          <p:cNvPicPr preferRelativeResize="0"/>
          <p:nvPr/>
        </p:nvPicPr>
        <p:blipFill>
          <a:blip r:embed="rId3">
            <a:alphaModFix/>
          </a:blip>
          <a:stretch>
            <a:fillRect/>
          </a:stretch>
        </p:blipFill>
        <p:spPr>
          <a:xfrm>
            <a:off x="3199250" y="4345750"/>
            <a:ext cx="2583298" cy="511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49"/>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MUTACIÓN DE GENES</a:t>
            </a:r>
            <a:endParaRPr/>
          </a:p>
        </p:txBody>
      </p:sp>
      <p:sp>
        <p:nvSpPr>
          <p:cNvPr id="533" name="Google Shape;533;p49"/>
          <p:cNvSpPr txBox="1">
            <a:spLocks noGrp="1"/>
          </p:cNvSpPr>
          <p:nvPr>
            <p:ph type="title"/>
          </p:nvPr>
        </p:nvSpPr>
        <p:spPr>
          <a:xfrm>
            <a:off x="933301" y="6965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Usando selección de elite y ranking para la nueva y vieja generación (A, B =0.6) </a:t>
            </a:r>
            <a:endParaRPr sz="1900"/>
          </a:p>
        </p:txBody>
      </p:sp>
      <p:sp>
        <p:nvSpPr>
          <p:cNvPr id="534" name="Google Shape;534;p49"/>
          <p:cNvSpPr txBox="1"/>
          <p:nvPr/>
        </p:nvSpPr>
        <p:spPr>
          <a:xfrm>
            <a:off x="3200400" y="1255538"/>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GEN</a:t>
            </a:r>
            <a:endParaRPr sz="500" u="sng"/>
          </a:p>
        </p:txBody>
      </p:sp>
      <p:pic>
        <p:nvPicPr>
          <p:cNvPr id="535" name="Google Shape;535;p49"/>
          <p:cNvPicPr preferRelativeResize="0"/>
          <p:nvPr/>
        </p:nvPicPr>
        <p:blipFill>
          <a:blip r:embed="rId3">
            <a:alphaModFix/>
          </a:blip>
          <a:stretch>
            <a:fillRect/>
          </a:stretch>
        </p:blipFill>
        <p:spPr>
          <a:xfrm>
            <a:off x="595800" y="1879186"/>
            <a:ext cx="4046325" cy="2978089"/>
          </a:xfrm>
          <a:prstGeom prst="rect">
            <a:avLst/>
          </a:prstGeom>
          <a:noFill/>
          <a:ln>
            <a:noFill/>
          </a:ln>
        </p:spPr>
      </p:pic>
      <p:grpSp>
        <p:nvGrpSpPr>
          <p:cNvPr id="536" name="Google Shape;536;p49"/>
          <p:cNvGrpSpPr/>
          <p:nvPr/>
        </p:nvGrpSpPr>
        <p:grpSpPr>
          <a:xfrm>
            <a:off x="93586" y="1818534"/>
            <a:ext cx="775332" cy="393727"/>
            <a:chOff x="1698900" y="3389925"/>
            <a:chExt cx="196675" cy="99875"/>
          </a:xfrm>
        </p:grpSpPr>
        <p:sp>
          <p:nvSpPr>
            <p:cNvPr id="537" name="Google Shape;537;p49"/>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9"/>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9"/>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9"/>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49"/>
          <p:cNvSpPr txBox="1">
            <a:spLocks noGrp="1"/>
          </p:cNvSpPr>
          <p:nvPr>
            <p:ph type="ctrTitle" idx="4294967295"/>
          </p:nvPr>
        </p:nvSpPr>
        <p:spPr>
          <a:xfrm>
            <a:off x="12" y="17723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16</a:t>
            </a:r>
            <a:endParaRPr sz="2000">
              <a:solidFill>
                <a:schemeClr val="dk1"/>
              </a:solidFill>
            </a:endParaRPr>
          </a:p>
        </p:txBody>
      </p:sp>
      <p:pic>
        <p:nvPicPr>
          <p:cNvPr id="542" name="Google Shape;542;p49"/>
          <p:cNvPicPr preferRelativeResize="0"/>
          <p:nvPr/>
        </p:nvPicPr>
        <p:blipFill>
          <a:blip r:embed="rId4">
            <a:alphaModFix/>
          </a:blip>
          <a:stretch>
            <a:fillRect/>
          </a:stretch>
        </p:blipFill>
        <p:spPr>
          <a:xfrm>
            <a:off x="4781050" y="1886925"/>
            <a:ext cx="4046325" cy="296260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50"/>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MUTACIÓN DE GENES</a:t>
            </a:r>
            <a:endParaRPr/>
          </a:p>
        </p:txBody>
      </p:sp>
      <p:sp>
        <p:nvSpPr>
          <p:cNvPr id="548" name="Google Shape;548;p50"/>
          <p:cNvSpPr txBox="1">
            <a:spLocks noGrp="1"/>
          </p:cNvSpPr>
          <p:nvPr>
            <p:ph type="title"/>
          </p:nvPr>
        </p:nvSpPr>
        <p:spPr>
          <a:xfrm>
            <a:off x="933301" y="6965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Usando selección de elite y ranking para la nueva y vieja generación (A, B =0.6) </a:t>
            </a:r>
            <a:endParaRPr sz="1900"/>
          </a:p>
        </p:txBody>
      </p:sp>
      <p:sp>
        <p:nvSpPr>
          <p:cNvPr id="549" name="Google Shape;549;p50"/>
          <p:cNvSpPr txBox="1"/>
          <p:nvPr/>
        </p:nvSpPr>
        <p:spPr>
          <a:xfrm>
            <a:off x="3154350" y="1215313"/>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MULTI LIMITED</a:t>
            </a:r>
            <a:endParaRPr sz="500" u="sng"/>
          </a:p>
        </p:txBody>
      </p:sp>
      <p:pic>
        <p:nvPicPr>
          <p:cNvPr id="550" name="Google Shape;550;p50"/>
          <p:cNvPicPr preferRelativeResize="0"/>
          <p:nvPr/>
        </p:nvPicPr>
        <p:blipFill>
          <a:blip r:embed="rId3">
            <a:alphaModFix/>
          </a:blip>
          <a:stretch>
            <a:fillRect/>
          </a:stretch>
        </p:blipFill>
        <p:spPr>
          <a:xfrm>
            <a:off x="625775" y="1865750"/>
            <a:ext cx="3949786" cy="2903675"/>
          </a:xfrm>
          <a:prstGeom prst="rect">
            <a:avLst/>
          </a:prstGeom>
          <a:noFill/>
          <a:ln>
            <a:noFill/>
          </a:ln>
        </p:spPr>
      </p:pic>
      <p:pic>
        <p:nvPicPr>
          <p:cNvPr id="551" name="Google Shape;551;p50"/>
          <p:cNvPicPr preferRelativeResize="0"/>
          <p:nvPr/>
        </p:nvPicPr>
        <p:blipFill>
          <a:blip r:embed="rId4">
            <a:alphaModFix/>
          </a:blip>
          <a:stretch>
            <a:fillRect/>
          </a:stretch>
        </p:blipFill>
        <p:spPr>
          <a:xfrm>
            <a:off x="4758412" y="1865775"/>
            <a:ext cx="3863413" cy="2903675"/>
          </a:xfrm>
          <a:prstGeom prst="rect">
            <a:avLst/>
          </a:prstGeom>
          <a:noFill/>
          <a:ln>
            <a:noFill/>
          </a:ln>
        </p:spPr>
      </p:pic>
      <p:grpSp>
        <p:nvGrpSpPr>
          <p:cNvPr id="552" name="Google Shape;552;p50"/>
          <p:cNvGrpSpPr/>
          <p:nvPr/>
        </p:nvGrpSpPr>
        <p:grpSpPr>
          <a:xfrm>
            <a:off x="93586" y="1818534"/>
            <a:ext cx="775332" cy="393727"/>
            <a:chOff x="1698900" y="3389925"/>
            <a:chExt cx="196675" cy="99875"/>
          </a:xfrm>
        </p:grpSpPr>
        <p:sp>
          <p:nvSpPr>
            <p:cNvPr id="553" name="Google Shape;553;p50"/>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0"/>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0"/>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0"/>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 name="Google Shape;557;p50"/>
          <p:cNvSpPr txBox="1">
            <a:spLocks noGrp="1"/>
          </p:cNvSpPr>
          <p:nvPr>
            <p:ph type="ctrTitle" idx="4294967295"/>
          </p:nvPr>
        </p:nvSpPr>
        <p:spPr>
          <a:xfrm>
            <a:off x="12" y="17723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17</a:t>
            </a:r>
            <a:endParaRPr sz="20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pic>
        <p:nvPicPr>
          <p:cNvPr id="562" name="Google Shape;562;p51"/>
          <p:cNvPicPr preferRelativeResize="0"/>
          <p:nvPr/>
        </p:nvPicPr>
        <p:blipFill>
          <a:blip r:embed="rId3">
            <a:alphaModFix/>
          </a:blip>
          <a:stretch>
            <a:fillRect/>
          </a:stretch>
        </p:blipFill>
        <p:spPr>
          <a:xfrm>
            <a:off x="594113" y="1793825"/>
            <a:ext cx="4106924" cy="3037274"/>
          </a:xfrm>
          <a:prstGeom prst="rect">
            <a:avLst/>
          </a:prstGeom>
          <a:noFill/>
          <a:ln>
            <a:noFill/>
          </a:ln>
        </p:spPr>
      </p:pic>
      <p:sp>
        <p:nvSpPr>
          <p:cNvPr id="563" name="Google Shape;563;p51"/>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MUTACIÓN DE GENES</a:t>
            </a:r>
            <a:endParaRPr/>
          </a:p>
        </p:txBody>
      </p:sp>
      <p:sp>
        <p:nvSpPr>
          <p:cNvPr id="564" name="Google Shape;564;p51"/>
          <p:cNvSpPr txBox="1">
            <a:spLocks noGrp="1"/>
          </p:cNvSpPr>
          <p:nvPr>
            <p:ph type="title"/>
          </p:nvPr>
        </p:nvSpPr>
        <p:spPr>
          <a:xfrm>
            <a:off x="933301" y="6965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Usando selección de elite y ranking para la nueva y vieja generación (A, B =0.6) </a:t>
            </a:r>
            <a:endParaRPr sz="1900"/>
          </a:p>
        </p:txBody>
      </p:sp>
      <p:sp>
        <p:nvSpPr>
          <p:cNvPr id="565" name="Google Shape;565;p51"/>
          <p:cNvSpPr txBox="1"/>
          <p:nvPr/>
        </p:nvSpPr>
        <p:spPr>
          <a:xfrm>
            <a:off x="3200400" y="1255538"/>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MULTI UNIFORM</a:t>
            </a:r>
            <a:endParaRPr sz="500" u="sng"/>
          </a:p>
        </p:txBody>
      </p:sp>
      <p:grpSp>
        <p:nvGrpSpPr>
          <p:cNvPr id="566" name="Google Shape;566;p51"/>
          <p:cNvGrpSpPr/>
          <p:nvPr/>
        </p:nvGrpSpPr>
        <p:grpSpPr>
          <a:xfrm>
            <a:off x="93586" y="1742334"/>
            <a:ext cx="775332" cy="393727"/>
            <a:chOff x="1698900" y="3389925"/>
            <a:chExt cx="196675" cy="99875"/>
          </a:xfrm>
        </p:grpSpPr>
        <p:sp>
          <p:nvSpPr>
            <p:cNvPr id="567" name="Google Shape;567;p51"/>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1"/>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1"/>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1"/>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51"/>
          <p:cNvSpPr txBox="1">
            <a:spLocks noGrp="1"/>
          </p:cNvSpPr>
          <p:nvPr>
            <p:ph type="ctrTitle" idx="4294967295"/>
          </p:nvPr>
        </p:nvSpPr>
        <p:spPr>
          <a:xfrm>
            <a:off x="12" y="16961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18</a:t>
            </a:r>
            <a:endParaRPr sz="2000">
              <a:solidFill>
                <a:schemeClr val="dk1"/>
              </a:solidFill>
            </a:endParaRPr>
          </a:p>
        </p:txBody>
      </p:sp>
      <p:pic>
        <p:nvPicPr>
          <p:cNvPr id="572" name="Google Shape;572;p51"/>
          <p:cNvPicPr preferRelativeResize="0"/>
          <p:nvPr/>
        </p:nvPicPr>
        <p:blipFill>
          <a:blip r:embed="rId4">
            <a:alphaModFix/>
          </a:blip>
          <a:stretch>
            <a:fillRect/>
          </a:stretch>
        </p:blipFill>
        <p:spPr>
          <a:xfrm>
            <a:off x="4900958" y="1793825"/>
            <a:ext cx="3995092" cy="3037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2"/>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MUTACIÓN DE GENES</a:t>
            </a:r>
            <a:endParaRPr/>
          </a:p>
        </p:txBody>
      </p:sp>
      <p:sp>
        <p:nvSpPr>
          <p:cNvPr id="578" name="Google Shape;578;p52"/>
          <p:cNvSpPr txBox="1">
            <a:spLocks noGrp="1"/>
          </p:cNvSpPr>
          <p:nvPr>
            <p:ph type="title"/>
          </p:nvPr>
        </p:nvSpPr>
        <p:spPr>
          <a:xfrm>
            <a:off x="933301" y="6965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Usando selección de elite y ranking para la nueva y vieja generación (A, B =0.6) </a:t>
            </a:r>
            <a:endParaRPr sz="1900"/>
          </a:p>
        </p:txBody>
      </p:sp>
      <p:sp>
        <p:nvSpPr>
          <p:cNvPr id="579" name="Google Shape;579;p52"/>
          <p:cNvSpPr txBox="1"/>
          <p:nvPr/>
        </p:nvSpPr>
        <p:spPr>
          <a:xfrm>
            <a:off x="3154900" y="1211863"/>
            <a:ext cx="30000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u="sng">
                <a:solidFill>
                  <a:schemeClr val="dk1"/>
                </a:solidFill>
                <a:latin typeface="Redressed"/>
                <a:ea typeface="Redressed"/>
                <a:cs typeface="Redressed"/>
                <a:sym typeface="Redressed"/>
              </a:rPr>
              <a:t>FULL</a:t>
            </a:r>
            <a:endParaRPr sz="500" u="sng"/>
          </a:p>
        </p:txBody>
      </p:sp>
      <p:pic>
        <p:nvPicPr>
          <p:cNvPr id="580" name="Google Shape;580;p52"/>
          <p:cNvPicPr preferRelativeResize="0"/>
          <p:nvPr/>
        </p:nvPicPr>
        <p:blipFill>
          <a:blip r:embed="rId3">
            <a:alphaModFix/>
          </a:blip>
          <a:stretch>
            <a:fillRect/>
          </a:stretch>
        </p:blipFill>
        <p:spPr>
          <a:xfrm>
            <a:off x="569390" y="1782687"/>
            <a:ext cx="4056211" cy="3037276"/>
          </a:xfrm>
          <a:prstGeom prst="rect">
            <a:avLst/>
          </a:prstGeom>
          <a:noFill/>
          <a:ln>
            <a:noFill/>
          </a:ln>
        </p:spPr>
      </p:pic>
      <p:pic>
        <p:nvPicPr>
          <p:cNvPr id="581" name="Google Shape;581;p52"/>
          <p:cNvPicPr preferRelativeResize="0"/>
          <p:nvPr/>
        </p:nvPicPr>
        <p:blipFill>
          <a:blip r:embed="rId4">
            <a:alphaModFix/>
          </a:blip>
          <a:stretch>
            <a:fillRect/>
          </a:stretch>
        </p:blipFill>
        <p:spPr>
          <a:xfrm>
            <a:off x="4785100" y="1795975"/>
            <a:ext cx="4056201" cy="3030946"/>
          </a:xfrm>
          <a:prstGeom prst="rect">
            <a:avLst/>
          </a:prstGeom>
          <a:noFill/>
          <a:ln>
            <a:noFill/>
          </a:ln>
        </p:spPr>
      </p:pic>
      <p:grpSp>
        <p:nvGrpSpPr>
          <p:cNvPr id="582" name="Google Shape;582;p52"/>
          <p:cNvGrpSpPr/>
          <p:nvPr/>
        </p:nvGrpSpPr>
        <p:grpSpPr>
          <a:xfrm>
            <a:off x="93586" y="1742334"/>
            <a:ext cx="775332" cy="393727"/>
            <a:chOff x="1698900" y="3389925"/>
            <a:chExt cx="196675" cy="99875"/>
          </a:xfrm>
        </p:grpSpPr>
        <p:sp>
          <p:nvSpPr>
            <p:cNvPr id="583" name="Google Shape;583;p52"/>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2"/>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2"/>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2"/>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52"/>
          <p:cNvSpPr txBox="1">
            <a:spLocks noGrp="1"/>
          </p:cNvSpPr>
          <p:nvPr>
            <p:ph type="ctrTitle" idx="4294967295"/>
          </p:nvPr>
        </p:nvSpPr>
        <p:spPr>
          <a:xfrm>
            <a:off x="12" y="16961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19</a:t>
            </a:r>
            <a:endParaRPr sz="20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791424" y="2076545"/>
            <a:ext cx="3656400" cy="96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INTRODUCCIÓN</a:t>
            </a:r>
            <a:endParaRPr sz="3400"/>
          </a:p>
        </p:txBody>
      </p:sp>
      <p:pic>
        <p:nvPicPr>
          <p:cNvPr id="141" name="Google Shape;141;p26"/>
          <p:cNvPicPr preferRelativeResize="0"/>
          <p:nvPr/>
        </p:nvPicPr>
        <p:blipFill>
          <a:blip r:embed="rId3">
            <a:alphaModFix amt="96000"/>
          </a:blip>
          <a:stretch>
            <a:fillRect/>
          </a:stretch>
        </p:blipFill>
        <p:spPr>
          <a:xfrm>
            <a:off x="5003075" y="433150"/>
            <a:ext cx="3390725" cy="427720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53"/>
          <p:cNvSpPr txBox="1">
            <a:spLocks noGrp="1"/>
          </p:cNvSpPr>
          <p:nvPr>
            <p:ph type="title"/>
          </p:nvPr>
        </p:nvSpPr>
        <p:spPr>
          <a:xfrm>
            <a:off x="791424" y="2076545"/>
            <a:ext cx="3656400" cy="96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CORTE</a:t>
            </a:r>
            <a:endParaRPr sz="3400"/>
          </a:p>
        </p:txBody>
      </p:sp>
      <p:pic>
        <p:nvPicPr>
          <p:cNvPr id="593" name="Google Shape;593;p53"/>
          <p:cNvPicPr preferRelativeResize="0"/>
          <p:nvPr/>
        </p:nvPicPr>
        <p:blipFill>
          <a:blip r:embed="rId3">
            <a:alphaModFix amt="79000"/>
          </a:blip>
          <a:stretch>
            <a:fillRect/>
          </a:stretch>
        </p:blipFill>
        <p:spPr>
          <a:xfrm rot="-2398988">
            <a:off x="4164900" y="376062"/>
            <a:ext cx="4391376" cy="43913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p54"/>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TIPOS DE CORTE</a:t>
            </a:r>
            <a:endParaRPr/>
          </a:p>
        </p:txBody>
      </p:sp>
      <p:sp>
        <p:nvSpPr>
          <p:cNvPr id="599" name="Google Shape;599;p54"/>
          <p:cNvSpPr txBox="1">
            <a:spLocks noGrp="1"/>
          </p:cNvSpPr>
          <p:nvPr>
            <p:ph type="ctrTitle" idx="6"/>
          </p:nvPr>
        </p:nvSpPr>
        <p:spPr>
          <a:xfrm>
            <a:off x="6038813" y="2219859"/>
            <a:ext cx="24540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ACEPTABLE</a:t>
            </a:r>
            <a:endParaRPr/>
          </a:p>
        </p:txBody>
      </p:sp>
      <p:sp>
        <p:nvSpPr>
          <p:cNvPr id="600" name="Google Shape;600;p54"/>
          <p:cNvSpPr txBox="1">
            <a:spLocks noGrp="1"/>
          </p:cNvSpPr>
          <p:nvPr>
            <p:ph type="ctrTitle"/>
          </p:nvPr>
        </p:nvSpPr>
        <p:spPr>
          <a:xfrm>
            <a:off x="3226243" y="2194651"/>
            <a:ext cx="26760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GENERACIÓN</a:t>
            </a:r>
            <a:endParaRPr/>
          </a:p>
        </p:txBody>
      </p:sp>
      <p:sp>
        <p:nvSpPr>
          <p:cNvPr id="601" name="Google Shape;601;p54"/>
          <p:cNvSpPr txBox="1">
            <a:spLocks noGrp="1"/>
          </p:cNvSpPr>
          <p:nvPr>
            <p:ph type="subTitle" idx="5"/>
          </p:nvPr>
        </p:nvSpPr>
        <p:spPr>
          <a:xfrm>
            <a:off x="574750" y="2939525"/>
            <a:ext cx="2676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Corta luego de cierto tiempo </a:t>
            </a:r>
            <a:endParaRPr/>
          </a:p>
          <a:p>
            <a:pPr marL="0" lvl="0" indent="0" algn="ctr" rtl="0">
              <a:spcBef>
                <a:spcPts val="1600"/>
              </a:spcBef>
              <a:spcAft>
                <a:spcPts val="1600"/>
              </a:spcAft>
              <a:buNone/>
            </a:pPr>
            <a:endParaRPr/>
          </a:p>
        </p:txBody>
      </p:sp>
      <p:sp>
        <p:nvSpPr>
          <p:cNvPr id="602" name="Google Shape;602;p54"/>
          <p:cNvSpPr txBox="1">
            <a:spLocks noGrp="1"/>
          </p:cNvSpPr>
          <p:nvPr>
            <p:ph type="subTitle" idx="1"/>
          </p:nvPr>
        </p:nvSpPr>
        <p:spPr>
          <a:xfrm>
            <a:off x="3178153" y="2939525"/>
            <a:ext cx="2676000" cy="5778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Corta luego de ciertas generaciones </a:t>
            </a:r>
            <a:endParaRPr/>
          </a:p>
        </p:txBody>
      </p:sp>
      <p:sp>
        <p:nvSpPr>
          <p:cNvPr id="603" name="Google Shape;603;p54"/>
          <p:cNvSpPr txBox="1">
            <a:spLocks noGrp="1"/>
          </p:cNvSpPr>
          <p:nvPr>
            <p:ph type="ctrTitle" idx="4"/>
          </p:nvPr>
        </p:nvSpPr>
        <p:spPr>
          <a:xfrm>
            <a:off x="631080" y="2501723"/>
            <a:ext cx="2563200"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TIEMPO</a:t>
            </a:r>
            <a:endParaRPr/>
          </a:p>
        </p:txBody>
      </p:sp>
      <p:sp>
        <p:nvSpPr>
          <p:cNvPr id="604" name="Google Shape;604;p54"/>
          <p:cNvSpPr txBox="1">
            <a:spLocks noGrp="1"/>
          </p:cNvSpPr>
          <p:nvPr>
            <p:ph type="subTitle" idx="7"/>
          </p:nvPr>
        </p:nvSpPr>
        <p:spPr>
          <a:xfrm>
            <a:off x="5923968" y="2939525"/>
            <a:ext cx="2676000" cy="77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Corta cuando la media de la generacion actual es mayor o igual a un fitness aceptable</a:t>
            </a:r>
            <a:endParaRPr/>
          </a:p>
        </p:txBody>
      </p:sp>
      <p:sp>
        <p:nvSpPr>
          <p:cNvPr id="605" name="Google Shape;605;p54"/>
          <p:cNvSpPr txBox="1">
            <a:spLocks noGrp="1"/>
          </p:cNvSpPr>
          <p:nvPr>
            <p:ph type="ctrTitle" idx="4"/>
          </p:nvPr>
        </p:nvSpPr>
        <p:spPr>
          <a:xfrm>
            <a:off x="1379855" y="1759614"/>
            <a:ext cx="10659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01</a:t>
            </a:r>
            <a:endParaRPr sz="2400">
              <a:solidFill>
                <a:schemeClr val="dk1"/>
              </a:solidFill>
            </a:endParaRPr>
          </a:p>
        </p:txBody>
      </p:sp>
      <p:sp>
        <p:nvSpPr>
          <p:cNvPr id="606" name="Google Shape;606;p54"/>
          <p:cNvSpPr txBox="1">
            <a:spLocks noGrp="1"/>
          </p:cNvSpPr>
          <p:nvPr>
            <p:ph type="ctrTitle" idx="4"/>
          </p:nvPr>
        </p:nvSpPr>
        <p:spPr>
          <a:xfrm>
            <a:off x="3983362" y="1759614"/>
            <a:ext cx="10659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02</a:t>
            </a:r>
            <a:endParaRPr sz="2400">
              <a:solidFill>
                <a:schemeClr val="dk1"/>
              </a:solidFill>
            </a:endParaRPr>
          </a:p>
        </p:txBody>
      </p:sp>
      <p:sp>
        <p:nvSpPr>
          <p:cNvPr id="607" name="Google Shape;607;p54"/>
          <p:cNvSpPr txBox="1">
            <a:spLocks noGrp="1"/>
          </p:cNvSpPr>
          <p:nvPr>
            <p:ph type="ctrTitle" idx="4"/>
          </p:nvPr>
        </p:nvSpPr>
        <p:spPr>
          <a:xfrm>
            <a:off x="6586820" y="1759614"/>
            <a:ext cx="10659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03</a:t>
            </a:r>
            <a:endParaRPr sz="2400">
              <a:solidFill>
                <a:schemeClr val="dk1"/>
              </a:solidFill>
            </a:endParaRPr>
          </a:p>
        </p:txBody>
      </p:sp>
      <p:sp>
        <p:nvSpPr>
          <p:cNvPr id="608" name="Google Shape;608;p54"/>
          <p:cNvSpPr/>
          <p:nvPr/>
        </p:nvSpPr>
        <p:spPr>
          <a:xfrm>
            <a:off x="1527594" y="1626025"/>
            <a:ext cx="770246"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4"/>
          <p:cNvSpPr/>
          <p:nvPr/>
        </p:nvSpPr>
        <p:spPr>
          <a:xfrm>
            <a:off x="4130996" y="1626025"/>
            <a:ext cx="770246"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4"/>
          <p:cNvSpPr/>
          <p:nvPr/>
        </p:nvSpPr>
        <p:spPr>
          <a:xfrm>
            <a:off x="6747466" y="1626025"/>
            <a:ext cx="770246"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1" name="Google Shape;611;p54"/>
          <p:cNvPicPr preferRelativeResize="0"/>
          <p:nvPr/>
        </p:nvPicPr>
        <p:blipFill>
          <a:blip r:embed="rId3">
            <a:alphaModFix/>
          </a:blip>
          <a:stretch>
            <a:fillRect/>
          </a:stretch>
        </p:blipFill>
        <p:spPr>
          <a:xfrm>
            <a:off x="2970650" y="4222975"/>
            <a:ext cx="3202850" cy="6347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55"/>
          <p:cNvSpPr txBox="1">
            <a:spLocks noGrp="1"/>
          </p:cNvSpPr>
          <p:nvPr>
            <p:ph type="ctrTitle" idx="6"/>
          </p:nvPr>
        </p:nvSpPr>
        <p:spPr>
          <a:xfrm>
            <a:off x="4613792" y="2067459"/>
            <a:ext cx="27081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CONTEXTO</a:t>
            </a:r>
            <a:endParaRPr/>
          </a:p>
        </p:txBody>
      </p:sp>
      <p:sp>
        <p:nvSpPr>
          <p:cNvPr id="617" name="Google Shape;617;p55"/>
          <p:cNvSpPr txBox="1">
            <a:spLocks noGrp="1"/>
          </p:cNvSpPr>
          <p:nvPr>
            <p:ph type="ctrTitle"/>
          </p:nvPr>
        </p:nvSpPr>
        <p:spPr>
          <a:xfrm>
            <a:off x="1586416" y="2400151"/>
            <a:ext cx="2953200"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ESTRUCTURA</a:t>
            </a:r>
            <a:endParaRPr/>
          </a:p>
        </p:txBody>
      </p:sp>
      <p:sp>
        <p:nvSpPr>
          <p:cNvPr id="618" name="Google Shape;618;p55"/>
          <p:cNvSpPr txBox="1">
            <a:spLocks noGrp="1"/>
          </p:cNvSpPr>
          <p:nvPr>
            <p:ph type="subTitle" idx="1"/>
          </p:nvPr>
        </p:nvSpPr>
        <p:spPr>
          <a:xfrm>
            <a:off x="1609550" y="2968625"/>
            <a:ext cx="2953200" cy="777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Corta cuando para las últimas generaciones, no hay cambios mayores a un cierto porcentaje</a:t>
            </a:r>
            <a:endParaRPr/>
          </a:p>
        </p:txBody>
      </p:sp>
      <p:sp>
        <p:nvSpPr>
          <p:cNvPr id="619" name="Google Shape;619;p55"/>
          <p:cNvSpPr txBox="1">
            <a:spLocks noGrp="1"/>
          </p:cNvSpPr>
          <p:nvPr>
            <p:ph type="subTitle" idx="7"/>
          </p:nvPr>
        </p:nvSpPr>
        <p:spPr>
          <a:xfrm>
            <a:off x="4555375" y="2976425"/>
            <a:ext cx="29532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Corta cuando para las últimas generaciones, el fitness maximo no cambia</a:t>
            </a:r>
            <a:endParaRPr/>
          </a:p>
        </p:txBody>
      </p:sp>
      <p:sp>
        <p:nvSpPr>
          <p:cNvPr id="620" name="Google Shape;620;p55"/>
          <p:cNvSpPr txBox="1">
            <a:spLocks noGrp="1"/>
          </p:cNvSpPr>
          <p:nvPr>
            <p:ph type="ctrTitle" idx="4"/>
          </p:nvPr>
        </p:nvSpPr>
        <p:spPr>
          <a:xfrm>
            <a:off x="2498073" y="1759613"/>
            <a:ext cx="1176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a:t>
            </a:r>
            <a:r>
              <a:rPr lang="en"/>
              <a:t>4</a:t>
            </a:r>
            <a:endParaRPr sz="2400">
              <a:solidFill>
                <a:schemeClr val="dk1"/>
              </a:solidFill>
            </a:endParaRPr>
          </a:p>
        </p:txBody>
      </p:sp>
      <p:sp>
        <p:nvSpPr>
          <p:cNvPr id="621" name="Google Shape;621;p55"/>
          <p:cNvSpPr txBox="1">
            <a:spLocks noGrp="1"/>
          </p:cNvSpPr>
          <p:nvPr>
            <p:ph type="ctrTitle" idx="4"/>
          </p:nvPr>
        </p:nvSpPr>
        <p:spPr>
          <a:xfrm>
            <a:off x="5370899" y="1759613"/>
            <a:ext cx="11760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a:t>
            </a:r>
            <a:r>
              <a:rPr lang="en"/>
              <a:t>5</a:t>
            </a:r>
            <a:endParaRPr sz="2400">
              <a:solidFill>
                <a:schemeClr val="dk1"/>
              </a:solidFill>
            </a:endParaRPr>
          </a:p>
        </p:txBody>
      </p:sp>
      <p:sp>
        <p:nvSpPr>
          <p:cNvPr id="622" name="Google Shape;622;p55"/>
          <p:cNvSpPr/>
          <p:nvPr/>
        </p:nvSpPr>
        <p:spPr>
          <a:xfrm>
            <a:off x="2660982" y="1626025"/>
            <a:ext cx="84995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5"/>
          <p:cNvSpPr/>
          <p:nvPr/>
        </p:nvSpPr>
        <p:spPr>
          <a:xfrm>
            <a:off x="5548166" y="1626025"/>
            <a:ext cx="849954"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4" name="Google Shape;624;p55"/>
          <p:cNvPicPr preferRelativeResize="0"/>
          <p:nvPr/>
        </p:nvPicPr>
        <p:blipFill>
          <a:blip r:embed="rId3">
            <a:alphaModFix/>
          </a:blip>
          <a:stretch>
            <a:fillRect/>
          </a:stretch>
        </p:blipFill>
        <p:spPr>
          <a:xfrm>
            <a:off x="2970650" y="4222975"/>
            <a:ext cx="3202850" cy="634700"/>
          </a:xfrm>
          <a:prstGeom prst="rect">
            <a:avLst/>
          </a:prstGeom>
          <a:noFill/>
          <a:ln>
            <a:noFill/>
          </a:ln>
        </p:spPr>
      </p:pic>
      <p:sp>
        <p:nvSpPr>
          <p:cNvPr id="625" name="Google Shape;625;p55"/>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TIPOS DE CORTE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56"/>
          <p:cNvSpPr txBox="1">
            <a:spLocks noGrp="1"/>
          </p:cNvSpPr>
          <p:nvPr>
            <p:ph type="title"/>
          </p:nvPr>
        </p:nvSpPr>
        <p:spPr>
          <a:xfrm>
            <a:off x="791424" y="2076545"/>
            <a:ext cx="3656400" cy="96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GRÁFICOS EN VIVO</a:t>
            </a:r>
            <a:endParaRPr sz="3400"/>
          </a:p>
        </p:txBody>
      </p:sp>
      <p:pic>
        <p:nvPicPr>
          <p:cNvPr id="631" name="Google Shape;631;p56"/>
          <p:cNvPicPr preferRelativeResize="0"/>
          <p:nvPr/>
        </p:nvPicPr>
        <p:blipFill>
          <a:blip r:embed="rId3">
            <a:alphaModFix/>
          </a:blip>
          <a:stretch>
            <a:fillRect/>
          </a:stretch>
        </p:blipFill>
        <p:spPr>
          <a:xfrm>
            <a:off x="4447825" y="1131225"/>
            <a:ext cx="3864650" cy="26665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5"/>
        <p:cNvGrpSpPr/>
        <p:nvPr/>
      </p:nvGrpSpPr>
      <p:grpSpPr>
        <a:xfrm>
          <a:off x="0" y="0"/>
          <a:ext cx="0" cy="0"/>
          <a:chOff x="0" y="0"/>
          <a:chExt cx="0" cy="0"/>
        </a:xfrm>
      </p:grpSpPr>
      <p:pic>
        <p:nvPicPr>
          <p:cNvPr id="636" name="Google Shape;636;p57"/>
          <p:cNvPicPr preferRelativeResize="0"/>
          <p:nvPr/>
        </p:nvPicPr>
        <p:blipFill>
          <a:blip r:embed="rId3">
            <a:alphaModFix/>
          </a:blip>
          <a:stretch>
            <a:fillRect/>
          </a:stretch>
        </p:blipFill>
        <p:spPr>
          <a:xfrm>
            <a:off x="720125" y="905600"/>
            <a:ext cx="7779376" cy="4375876"/>
          </a:xfrm>
          <a:prstGeom prst="rect">
            <a:avLst/>
          </a:prstGeom>
          <a:noFill/>
          <a:ln>
            <a:noFill/>
          </a:ln>
        </p:spPr>
      </p:pic>
      <p:sp>
        <p:nvSpPr>
          <p:cNvPr id="637" name="Google Shape;637;p57"/>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CLASE: INFILTRATE</a:t>
            </a:r>
            <a:endParaRPr/>
          </a:p>
        </p:txBody>
      </p:sp>
      <p:sp>
        <p:nvSpPr>
          <p:cNvPr id="638" name="Google Shape;638;p57"/>
          <p:cNvSpPr txBox="1">
            <a:spLocks noGrp="1"/>
          </p:cNvSpPr>
          <p:nvPr>
            <p:ph type="title"/>
          </p:nvPr>
        </p:nvSpPr>
        <p:spPr>
          <a:xfrm>
            <a:off x="989901" y="5267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Progresión de las estadísticas utilizando sólo elite</a:t>
            </a:r>
            <a:endParaRPr sz="1900"/>
          </a:p>
        </p:txBody>
      </p:sp>
      <p:grpSp>
        <p:nvGrpSpPr>
          <p:cNvPr id="639" name="Google Shape;639;p57"/>
          <p:cNvGrpSpPr/>
          <p:nvPr/>
        </p:nvGrpSpPr>
        <p:grpSpPr>
          <a:xfrm>
            <a:off x="93586" y="1742334"/>
            <a:ext cx="775332" cy="393727"/>
            <a:chOff x="1698900" y="3389925"/>
            <a:chExt cx="196675" cy="99875"/>
          </a:xfrm>
        </p:grpSpPr>
        <p:sp>
          <p:nvSpPr>
            <p:cNvPr id="640" name="Google Shape;640;p57"/>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7"/>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7"/>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7"/>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4" name="Google Shape;644;p57"/>
          <p:cNvSpPr txBox="1">
            <a:spLocks noGrp="1"/>
          </p:cNvSpPr>
          <p:nvPr>
            <p:ph type="ctrTitle" idx="4294967295"/>
          </p:nvPr>
        </p:nvSpPr>
        <p:spPr>
          <a:xfrm>
            <a:off x="12" y="16961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24</a:t>
            </a:r>
            <a:endParaRPr sz="2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58"/>
          <p:cNvPicPr preferRelativeResize="0"/>
          <p:nvPr/>
        </p:nvPicPr>
        <p:blipFill>
          <a:blip r:embed="rId3">
            <a:alphaModFix/>
          </a:blip>
          <a:stretch>
            <a:fillRect/>
          </a:stretch>
        </p:blipFill>
        <p:spPr>
          <a:xfrm>
            <a:off x="595800" y="948050"/>
            <a:ext cx="7667699" cy="4313101"/>
          </a:xfrm>
          <a:prstGeom prst="rect">
            <a:avLst/>
          </a:prstGeom>
          <a:noFill/>
          <a:ln>
            <a:noFill/>
          </a:ln>
        </p:spPr>
      </p:pic>
      <p:sp>
        <p:nvSpPr>
          <p:cNvPr id="650" name="Google Shape;650;p58"/>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CLASE: WARRIOR</a:t>
            </a:r>
            <a:endParaRPr/>
          </a:p>
        </p:txBody>
      </p:sp>
      <p:sp>
        <p:nvSpPr>
          <p:cNvPr id="651" name="Google Shape;651;p58"/>
          <p:cNvSpPr txBox="1">
            <a:spLocks noGrp="1"/>
          </p:cNvSpPr>
          <p:nvPr>
            <p:ph type="title"/>
          </p:nvPr>
        </p:nvSpPr>
        <p:spPr>
          <a:xfrm>
            <a:off x="933301" y="5550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Progresión de las estadísticas utilizando sólo elite</a:t>
            </a:r>
            <a:endParaRPr sz="1900"/>
          </a:p>
        </p:txBody>
      </p:sp>
      <p:grpSp>
        <p:nvGrpSpPr>
          <p:cNvPr id="652" name="Google Shape;652;p58"/>
          <p:cNvGrpSpPr/>
          <p:nvPr/>
        </p:nvGrpSpPr>
        <p:grpSpPr>
          <a:xfrm>
            <a:off x="93586" y="1742334"/>
            <a:ext cx="775332" cy="393727"/>
            <a:chOff x="1698900" y="3389925"/>
            <a:chExt cx="196675" cy="99875"/>
          </a:xfrm>
        </p:grpSpPr>
        <p:sp>
          <p:nvSpPr>
            <p:cNvPr id="653" name="Google Shape;653;p58"/>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8"/>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8"/>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8"/>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58"/>
          <p:cNvSpPr txBox="1">
            <a:spLocks noGrp="1"/>
          </p:cNvSpPr>
          <p:nvPr>
            <p:ph type="ctrTitle" idx="4294967295"/>
          </p:nvPr>
        </p:nvSpPr>
        <p:spPr>
          <a:xfrm>
            <a:off x="12" y="16961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25</a:t>
            </a:r>
            <a:endParaRPr sz="20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Google Shape;662;p59"/>
          <p:cNvPicPr preferRelativeResize="0"/>
          <p:nvPr/>
        </p:nvPicPr>
        <p:blipFill>
          <a:blip r:embed="rId3">
            <a:alphaModFix/>
          </a:blip>
          <a:stretch>
            <a:fillRect/>
          </a:stretch>
        </p:blipFill>
        <p:spPr>
          <a:xfrm>
            <a:off x="780412" y="956650"/>
            <a:ext cx="7583181" cy="4265525"/>
          </a:xfrm>
          <a:prstGeom prst="rect">
            <a:avLst/>
          </a:prstGeom>
          <a:noFill/>
          <a:ln>
            <a:noFill/>
          </a:ln>
        </p:spPr>
      </p:pic>
      <p:sp>
        <p:nvSpPr>
          <p:cNvPr id="663" name="Google Shape;663;p59"/>
          <p:cNvSpPr txBox="1">
            <a:spLocks noGrp="1"/>
          </p:cNvSpPr>
          <p:nvPr>
            <p:ph type="title"/>
          </p:nvPr>
        </p:nvSpPr>
        <p:spPr>
          <a:xfrm>
            <a:off x="933301" y="2327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CLASE: DEFENDER</a:t>
            </a:r>
            <a:endParaRPr/>
          </a:p>
        </p:txBody>
      </p:sp>
      <p:sp>
        <p:nvSpPr>
          <p:cNvPr id="664" name="Google Shape;664;p59"/>
          <p:cNvSpPr txBox="1">
            <a:spLocks noGrp="1"/>
          </p:cNvSpPr>
          <p:nvPr>
            <p:ph type="title"/>
          </p:nvPr>
        </p:nvSpPr>
        <p:spPr>
          <a:xfrm>
            <a:off x="968676" y="5354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Progresión de las estadísticas utilizando sólo elite</a:t>
            </a:r>
            <a:endParaRPr sz="1900"/>
          </a:p>
        </p:txBody>
      </p:sp>
      <p:grpSp>
        <p:nvGrpSpPr>
          <p:cNvPr id="665" name="Google Shape;665;p59"/>
          <p:cNvGrpSpPr/>
          <p:nvPr/>
        </p:nvGrpSpPr>
        <p:grpSpPr>
          <a:xfrm>
            <a:off x="93586" y="1742334"/>
            <a:ext cx="775332" cy="393727"/>
            <a:chOff x="1698900" y="3389925"/>
            <a:chExt cx="196675" cy="99875"/>
          </a:xfrm>
        </p:grpSpPr>
        <p:sp>
          <p:nvSpPr>
            <p:cNvPr id="666" name="Google Shape;666;p59"/>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9"/>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9"/>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9"/>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59"/>
          <p:cNvSpPr txBox="1">
            <a:spLocks noGrp="1"/>
          </p:cNvSpPr>
          <p:nvPr>
            <p:ph type="ctrTitle" idx="4294967295"/>
          </p:nvPr>
        </p:nvSpPr>
        <p:spPr>
          <a:xfrm>
            <a:off x="12" y="16961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26</a:t>
            </a:r>
            <a:endParaRPr sz="200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pic>
        <p:nvPicPr>
          <p:cNvPr id="675" name="Google Shape;675;p60"/>
          <p:cNvPicPr preferRelativeResize="0"/>
          <p:nvPr/>
        </p:nvPicPr>
        <p:blipFill>
          <a:blip r:embed="rId3">
            <a:alphaModFix/>
          </a:blip>
          <a:stretch>
            <a:fillRect/>
          </a:stretch>
        </p:blipFill>
        <p:spPr>
          <a:xfrm>
            <a:off x="909850" y="966950"/>
            <a:ext cx="7672874" cy="4315925"/>
          </a:xfrm>
          <a:prstGeom prst="rect">
            <a:avLst/>
          </a:prstGeom>
          <a:noFill/>
          <a:ln>
            <a:noFill/>
          </a:ln>
        </p:spPr>
      </p:pic>
      <p:sp>
        <p:nvSpPr>
          <p:cNvPr id="676" name="Google Shape;676;p60"/>
          <p:cNvSpPr txBox="1">
            <a:spLocks noGrp="1"/>
          </p:cNvSpPr>
          <p:nvPr>
            <p:ph type="title"/>
          </p:nvPr>
        </p:nvSpPr>
        <p:spPr>
          <a:xfrm>
            <a:off x="933301" y="156550"/>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CLASE: ARCHER</a:t>
            </a:r>
            <a:endParaRPr/>
          </a:p>
        </p:txBody>
      </p:sp>
      <p:sp>
        <p:nvSpPr>
          <p:cNvPr id="677" name="Google Shape;677;p60"/>
          <p:cNvSpPr txBox="1">
            <a:spLocks noGrp="1"/>
          </p:cNvSpPr>
          <p:nvPr>
            <p:ph type="title"/>
          </p:nvPr>
        </p:nvSpPr>
        <p:spPr>
          <a:xfrm>
            <a:off x="933301" y="459275"/>
            <a:ext cx="75945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900"/>
              <a:t>Progresión de las estadísticas utilizando sólo elite</a:t>
            </a:r>
            <a:endParaRPr sz="1900"/>
          </a:p>
        </p:txBody>
      </p:sp>
      <p:grpSp>
        <p:nvGrpSpPr>
          <p:cNvPr id="678" name="Google Shape;678;p60"/>
          <p:cNvGrpSpPr/>
          <p:nvPr/>
        </p:nvGrpSpPr>
        <p:grpSpPr>
          <a:xfrm>
            <a:off x="322186" y="1513734"/>
            <a:ext cx="775332" cy="393727"/>
            <a:chOff x="1698900" y="3389925"/>
            <a:chExt cx="196675" cy="99875"/>
          </a:xfrm>
        </p:grpSpPr>
        <p:sp>
          <p:nvSpPr>
            <p:cNvPr id="679" name="Google Shape;679;p60"/>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0"/>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0"/>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0"/>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 name="Google Shape;683;p60"/>
          <p:cNvSpPr txBox="1">
            <a:spLocks noGrp="1"/>
          </p:cNvSpPr>
          <p:nvPr>
            <p:ph type="ctrTitle" idx="4294967295"/>
          </p:nvPr>
        </p:nvSpPr>
        <p:spPr>
          <a:xfrm>
            <a:off x="228612" y="14675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27</a:t>
            </a:r>
            <a:endParaRPr sz="20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1"/>
          <p:cNvSpPr txBox="1">
            <a:spLocks noGrp="1"/>
          </p:cNvSpPr>
          <p:nvPr>
            <p:ph type="title"/>
          </p:nvPr>
        </p:nvSpPr>
        <p:spPr>
          <a:xfrm>
            <a:off x="791424" y="2076545"/>
            <a:ext cx="3656400" cy="96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CONCLUSIONES</a:t>
            </a:r>
            <a:endParaRPr sz="3400"/>
          </a:p>
        </p:txBody>
      </p:sp>
      <p:pic>
        <p:nvPicPr>
          <p:cNvPr id="689" name="Google Shape;689;p61"/>
          <p:cNvPicPr preferRelativeResize="0"/>
          <p:nvPr/>
        </p:nvPicPr>
        <p:blipFill>
          <a:blip r:embed="rId3">
            <a:alphaModFix amt="74000"/>
          </a:blip>
          <a:stretch>
            <a:fillRect/>
          </a:stretch>
        </p:blipFill>
        <p:spPr>
          <a:xfrm>
            <a:off x="4398674" y="522438"/>
            <a:ext cx="4391377" cy="40986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2"/>
          <p:cNvSpPr txBox="1">
            <a:spLocks noGrp="1"/>
          </p:cNvSpPr>
          <p:nvPr>
            <p:ph type="subTitle" idx="1"/>
          </p:nvPr>
        </p:nvSpPr>
        <p:spPr>
          <a:xfrm flipH="1">
            <a:off x="302375" y="2262225"/>
            <a:ext cx="4773900" cy="270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 través de los múltiples escenarios nos encontramos que explorar mucho llevaba a mucho mayor tiempo necesario para llegar a una mejor solución.  Siguiendo algoritmos elitistas de selección llevaba a una maximización en menor tiempo.</a:t>
            </a:r>
            <a:endParaRPr/>
          </a:p>
          <a:p>
            <a:pPr marL="0" lvl="0" indent="0" algn="ctr" rtl="0">
              <a:spcBef>
                <a:spcPts val="0"/>
              </a:spcBef>
              <a:spcAft>
                <a:spcPts val="0"/>
              </a:spcAft>
              <a:buNone/>
            </a:pPr>
            <a:endParaRPr/>
          </a:p>
          <a:p>
            <a:pPr marL="0" lvl="0" indent="0" algn="ctr" rtl="0">
              <a:spcBef>
                <a:spcPts val="0"/>
              </a:spcBef>
              <a:spcAft>
                <a:spcPts val="0"/>
              </a:spcAft>
              <a:buNone/>
            </a:pPr>
            <a:r>
              <a:rPr lang="en"/>
              <a:t>El problema es que esta </a:t>
            </a:r>
            <a:r>
              <a:rPr lang="en" b="1"/>
              <a:t>selección elitista llevaba muchas veces a un máximo local</a:t>
            </a:r>
            <a:r>
              <a:rPr lang="en"/>
              <a:t>.</a:t>
            </a:r>
            <a:endParaRPr/>
          </a:p>
        </p:txBody>
      </p:sp>
      <p:sp>
        <p:nvSpPr>
          <p:cNvPr id="695" name="Google Shape;695;p62"/>
          <p:cNvSpPr txBox="1">
            <a:spLocks noGrp="1"/>
          </p:cNvSpPr>
          <p:nvPr>
            <p:ph type="title"/>
          </p:nvPr>
        </p:nvSpPr>
        <p:spPr>
          <a:xfrm>
            <a:off x="1101025" y="652838"/>
            <a:ext cx="3037200" cy="152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¿EXPLOTACIÓN</a:t>
            </a:r>
            <a:br>
              <a:rPr lang="en"/>
            </a:br>
            <a:r>
              <a:rPr lang="en"/>
              <a:t>O</a:t>
            </a:r>
            <a:br>
              <a:rPr lang="en"/>
            </a:br>
            <a:r>
              <a:rPr lang="en"/>
              <a:t>EXPLORACIÓN?</a:t>
            </a:r>
            <a:endParaRPr/>
          </a:p>
        </p:txBody>
      </p:sp>
      <p:pic>
        <p:nvPicPr>
          <p:cNvPr id="696" name="Google Shape;696;p62"/>
          <p:cNvPicPr preferRelativeResize="0"/>
          <p:nvPr/>
        </p:nvPicPr>
        <p:blipFill>
          <a:blip r:embed="rId3">
            <a:alphaModFix amt="85000"/>
          </a:blip>
          <a:stretch>
            <a:fillRect/>
          </a:stretch>
        </p:blipFill>
        <p:spPr>
          <a:xfrm>
            <a:off x="3418250" y="957650"/>
            <a:ext cx="5725749" cy="4185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xfrm>
            <a:off x="485524" y="733626"/>
            <a:ext cx="3351900" cy="1103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TECNOLOGÍAS</a:t>
            </a:r>
            <a:br>
              <a:rPr lang="en"/>
            </a:br>
            <a:r>
              <a:rPr lang="en"/>
              <a:t>UTILIZADAS</a:t>
            </a:r>
            <a:endParaRPr/>
          </a:p>
        </p:txBody>
      </p:sp>
      <p:sp>
        <p:nvSpPr>
          <p:cNvPr id="147" name="Google Shape;147;p27"/>
          <p:cNvSpPr txBox="1">
            <a:spLocks noGrp="1"/>
          </p:cNvSpPr>
          <p:nvPr>
            <p:ph type="title"/>
          </p:nvPr>
        </p:nvSpPr>
        <p:spPr>
          <a:xfrm>
            <a:off x="4184299" y="1370525"/>
            <a:ext cx="18378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PYTHON</a:t>
            </a:r>
            <a:endParaRPr/>
          </a:p>
        </p:txBody>
      </p:sp>
      <p:sp>
        <p:nvSpPr>
          <p:cNvPr id="148" name="Google Shape;148;p27"/>
          <p:cNvSpPr txBox="1">
            <a:spLocks noGrp="1"/>
          </p:cNvSpPr>
          <p:nvPr>
            <p:ph type="title"/>
          </p:nvPr>
        </p:nvSpPr>
        <p:spPr>
          <a:xfrm>
            <a:off x="3796550" y="3307175"/>
            <a:ext cx="2878800" cy="77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MATPLOTLIB</a:t>
            </a:r>
            <a:endParaRPr/>
          </a:p>
        </p:txBody>
      </p:sp>
      <p:pic>
        <p:nvPicPr>
          <p:cNvPr id="149" name="Google Shape;149;p27"/>
          <p:cNvPicPr preferRelativeResize="0"/>
          <p:nvPr/>
        </p:nvPicPr>
        <p:blipFill>
          <a:blip r:embed="rId3">
            <a:alphaModFix/>
          </a:blip>
          <a:stretch>
            <a:fillRect/>
          </a:stretch>
        </p:blipFill>
        <p:spPr>
          <a:xfrm>
            <a:off x="6315675" y="882400"/>
            <a:ext cx="1786099" cy="1786099"/>
          </a:xfrm>
          <a:prstGeom prst="rect">
            <a:avLst/>
          </a:prstGeom>
          <a:noFill/>
          <a:ln>
            <a:noFill/>
          </a:ln>
        </p:spPr>
      </p:pic>
      <p:pic>
        <p:nvPicPr>
          <p:cNvPr id="150" name="Google Shape;150;p27"/>
          <p:cNvPicPr preferRelativeResize="0"/>
          <p:nvPr/>
        </p:nvPicPr>
        <p:blipFill>
          <a:blip r:embed="rId4">
            <a:alphaModFix/>
          </a:blip>
          <a:stretch>
            <a:fillRect/>
          </a:stretch>
        </p:blipFill>
        <p:spPr>
          <a:xfrm>
            <a:off x="1509125" y="2713863"/>
            <a:ext cx="1965724" cy="19657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sp>
        <p:nvSpPr>
          <p:cNvPr id="701" name="Google Shape;701;p63"/>
          <p:cNvSpPr txBox="1">
            <a:spLocks noGrp="1"/>
          </p:cNvSpPr>
          <p:nvPr>
            <p:ph type="subTitle" idx="1"/>
          </p:nvPr>
        </p:nvSpPr>
        <p:spPr>
          <a:xfrm flipH="1">
            <a:off x="4511050" y="1424025"/>
            <a:ext cx="3930300" cy="331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En muchas ocasiones, una buena forma de conseguir un buen balance entre exploración y explotación (además de establecer diferentes algoritmos de mutación) es utilizar una función de temperatura para el algoritmo de selección de </a:t>
            </a:r>
            <a:r>
              <a:rPr lang="en" i="1"/>
              <a:t>Boltzmann</a:t>
            </a:r>
            <a:r>
              <a:rPr lang="en"/>
              <a:t> que permita </a:t>
            </a:r>
            <a:r>
              <a:rPr lang="en" b="1"/>
              <a:t>explorar mucho al comienzo y luego dar lugar a una buena explotación</a:t>
            </a:r>
            <a:r>
              <a:rPr lang="en"/>
              <a:t>.</a:t>
            </a:r>
            <a:endParaRPr/>
          </a:p>
        </p:txBody>
      </p:sp>
      <p:sp>
        <p:nvSpPr>
          <p:cNvPr id="702" name="Google Shape;702;p63"/>
          <p:cNvSpPr txBox="1">
            <a:spLocks noGrp="1"/>
          </p:cNvSpPr>
          <p:nvPr>
            <p:ph type="title"/>
          </p:nvPr>
        </p:nvSpPr>
        <p:spPr>
          <a:xfrm>
            <a:off x="4957503" y="466031"/>
            <a:ext cx="30372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EL BALANCE</a:t>
            </a:r>
            <a:endParaRPr/>
          </a:p>
        </p:txBody>
      </p:sp>
      <p:pic>
        <p:nvPicPr>
          <p:cNvPr id="703" name="Google Shape;703;p63"/>
          <p:cNvPicPr preferRelativeResize="0"/>
          <p:nvPr/>
        </p:nvPicPr>
        <p:blipFill>
          <a:blip r:embed="rId3">
            <a:alphaModFix amt="89000"/>
          </a:blip>
          <a:stretch>
            <a:fillRect/>
          </a:stretch>
        </p:blipFill>
        <p:spPr>
          <a:xfrm>
            <a:off x="0" y="0"/>
            <a:ext cx="3930412" cy="51435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64"/>
          <p:cNvSpPr txBox="1">
            <a:spLocks noGrp="1"/>
          </p:cNvSpPr>
          <p:nvPr>
            <p:ph type="subTitle" idx="1"/>
          </p:nvPr>
        </p:nvSpPr>
        <p:spPr>
          <a:xfrm flipH="1">
            <a:off x="134500" y="1805025"/>
            <a:ext cx="5210700" cy="3181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Ninguno de estas dos implementaciones es mejor que la otra. </a:t>
            </a:r>
            <a:r>
              <a:rPr lang="en" b="1"/>
              <a:t>Ambas regulan el nivel de explotación que el algoritmo genético se encuentra aplicando</a:t>
            </a:r>
            <a:r>
              <a:rPr lang="en"/>
              <a:t>. </a:t>
            </a:r>
            <a:endParaRPr/>
          </a:p>
          <a:p>
            <a:pPr marL="0" lvl="0" indent="0" algn="ctr" rtl="0">
              <a:spcBef>
                <a:spcPts val="0"/>
              </a:spcBef>
              <a:spcAft>
                <a:spcPts val="0"/>
              </a:spcAft>
              <a:buNone/>
            </a:pPr>
            <a:r>
              <a:rPr lang="en"/>
              <a:t>Vimos que si usábamos selección de individuos elitista y </a:t>
            </a:r>
            <a:r>
              <a:rPr lang="en" i="1"/>
              <a:t>fill-all</a:t>
            </a:r>
            <a:r>
              <a:rPr lang="en"/>
              <a:t>, rápidamente el mínimo fitness de una población se acercaba al máximo.</a:t>
            </a:r>
            <a:endParaRPr/>
          </a:p>
          <a:p>
            <a:pPr marL="0" lvl="0" indent="0" algn="ctr" rtl="0">
              <a:spcBef>
                <a:spcPts val="0"/>
              </a:spcBef>
              <a:spcAft>
                <a:spcPts val="0"/>
              </a:spcAft>
              <a:buNone/>
            </a:pPr>
            <a:r>
              <a:rPr lang="en"/>
              <a:t>Sin embargo, esto no anula el hecho de que en cada iteración, se siguiera explorando en cierta medida debido al algoritmo de mutación elegido.</a:t>
            </a:r>
            <a:endParaRPr/>
          </a:p>
        </p:txBody>
      </p:sp>
      <p:sp>
        <p:nvSpPr>
          <p:cNvPr id="709" name="Google Shape;709;p64"/>
          <p:cNvSpPr txBox="1">
            <a:spLocks noGrp="1"/>
          </p:cNvSpPr>
          <p:nvPr>
            <p:ph type="title"/>
          </p:nvPr>
        </p:nvSpPr>
        <p:spPr>
          <a:xfrm>
            <a:off x="1177225" y="145662"/>
            <a:ext cx="3037200" cy="1626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FILL-ALL</a:t>
            </a:r>
            <a:br>
              <a:rPr lang="en"/>
            </a:br>
            <a:r>
              <a:rPr lang="en"/>
              <a:t>VS </a:t>
            </a:r>
            <a:br>
              <a:rPr lang="en"/>
            </a:br>
            <a:r>
              <a:rPr lang="en"/>
              <a:t>FILL-PARENT</a:t>
            </a:r>
            <a:endParaRPr/>
          </a:p>
        </p:txBody>
      </p:sp>
      <p:pic>
        <p:nvPicPr>
          <p:cNvPr id="710" name="Google Shape;710;p64"/>
          <p:cNvPicPr preferRelativeResize="0"/>
          <p:nvPr/>
        </p:nvPicPr>
        <p:blipFill>
          <a:blip r:embed="rId3">
            <a:alphaModFix/>
          </a:blip>
          <a:stretch>
            <a:fillRect/>
          </a:stretch>
        </p:blipFill>
        <p:spPr>
          <a:xfrm>
            <a:off x="5552913" y="-202736"/>
            <a:ext cx="3569100" cy="554897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4"/>
        <p:cNvGrpSpPr/>
        <p:nvPr/>
      </p:nvGrpSpPr>
      <p:grpSpPr>
        <a:xfrm>
          <a:off x="0" y="0"/>
          <a:ext cx="0" cy="0"/>
          <a:chOff x="0" y="0"/>
          <a:chExt cx="0" cy="0"/>
        </a:xfrm>
      </p:grpSpPr>
      <p:sp>
        <p:nvSpPr>
          <p:cNvPr id="715" name="Google Shape;715;p65"/>
          <p:cNvSpPr txBox="1">
            <a:spLocks noGrp="1"/>
          </p:cNvSpPr>
          <p:nvPr>
            <p:ph type="subTitle" idx="1"/>
          </p:nvPr>
        </p:nvSpPr>
        <p:spPr>
          <a:xfrm flipH="1">
            <a:off x="3921950" y="1195425"/>
            <a:ext cx="5132400" cy="382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700"/>
              <a:t>En este caso en el cual la mitad de las veces se elige al mejor de entre dos individuos y la otra mitad al peor, pudimos observar que la mayor parte de las generaciones que procesamos no cambiaban significativamente respecto de las generaciones anteriores porque en definitiva no seguía ningún criterio que le permita llevar a una mejor aptitud. En definitiva, </a:t>
            </a:r>
            <a:r>
              <a:rPr lang="en" sz="1700" b="1"/>
              <a:t>no distinguía si entre dos individuos, uno era más apto que el otro</a:t>
            </a:r>
            <a:r>
              <a:rPr lang="en" sz="1700"/>
              <a:t>. </a:t>
            </a:r>
            <a:endParaRPr sz="1700"/>
          </a:p>
          <a:p>
            <a:pPr marL="0" lvl="0" indent="0" algn="ctr" rtl="0">
              <a:spcBef>
                <a:spcPts val="0"/>
              </a:spcBef>
              <a:spcAft>
                <a:spcPts val="0"/>
              </a:spcAft>
              <a:buNone/>
            </a:pPr>
            <a:endParaRPr sz="1700"/>
          </a:p>
          <a:p>
            <a:pPr marL="0" lvl="0" indent="0" algn="ctr" rtl="0">
              <a:spcBef>
                <a:spcPts val="0"/>
              </a:spcBef>
              <a:spcAft>
                <a:spcPts val="0"/>
              </a:spcAft>
              <a:buNone/>
            </a:pPr>
            <a:r>
              <a:rPr lang="en" sz="1700"/>
              <a:t>De aquí la importancia de que </a:t>
            </a:r>
            <a:r>
              <a:rPr lang="en" sz="1700" b="1"/>
              <a:t>para mejorar la aptitud promedio de los individuos a través de las generaciones se necesite algún criterio que permita elegir a los más aptos de ellos</a:t>
            </a:r>
            <a:r>
              <a:rPr lang="en" sz="1700"/>
              <a:t>.</a:t>
            </a:r>
            <a:endParaRPr sz="1700"/>
          </a:p>
        </p:txBody>
      </p:sp>
      <p:sp>
        <p:nvSpPr>
          <p:cNvPr id="716" name="Google Shape;716;p65"/>
          <p:cNvSpPr txBox="1">
            <a:spLocks noGrp="1"/>
          </p:cNvSpPr>
          <p:nvPr>
            <p:ph type="title"/>
          </p:nvPr>
        </p:nvSpPr>
        <p:spPr>
          <a:xfrm>
            <a:off x="4009900" y="273425"/>
            <a:ext cx="4932300" cy="72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900"/>
              <a:t>TORNEOS PROBABILÍSTICOS DE PROBABILIDAD 0.5</a:t>
            </a:r>
            <a:endParaRPr sz="2900"/>
          </a:p>
        </p:txBody>
      </p:sp>
      <p:pic>
        <p:nvPicPr>
          <p:cNvPr id="717" name="Google Shape;717;p65"/>
          <p:cNvPicPr preferRelativeResize="0"/>
          <p:nvPr/>
        </p:nvPicPr>
        <p:blipFill rotWithShape="1">
          <a:blip r:embed="rId3">
            <a:alphaModFix amt="88000"/>
          </a:blip>
          <a:srcRect l="23890" r="9562"/>
          <a:stretch/>
        </p:blipFill>
        <p:spPr>
          <a:xfrm>
            <a:off x="0" y="0"/>
            <a:ext cx="38212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66"/>
          <p:cNvSpPr txBox="1">
            <a:spLocks noGrp="1"/>
          </p:cNvSpPr>
          <p:nvPr>
            <p:ph type="subTitle" idx="1"/>
          </p:nvPr>
        </p:nvSpPr>
        <p:spPr>
          <a:xfrm flipH="1">
            <a:off x="122925" y="2109825"/>
            <a:ext cx="4627500" cy="208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600"/>
              <a:t>Baiges Matias 59076 </a:t>
            </a:r>
            <a:endParaRPr sz="1600"/>
          </a:p>
          <a:p>
            <a:pPr marL="0" lvl="0" indent="0" algn="ctr" rtl="0">
              <a:spcBef>
                <a:spcPts val="0"/>
              </a:spcBef>
              <a:spcAft>
                <a:spcPts val="0"/>
              </a:spcAft>
              <a:buNone/>
            </a:pPr>
            <a:r>
              <a:rPr lang="en" sz="1600" u="sng">
                <a:solidFill>
                  <a:schemeClr val="hlink"/>
                </a:solidFill>
                <a:hlinkClick r:id="rId3"/>
              </a:rPr>
              <a:t>mbaiges@itba.edu.ar</a:t>
            </a:r>
            <a:endParaRPr sz="1600"/>
          </a:p>
          <a:p>
            <a:pPr marL="0" lvl="0" indent="0" algn="ctr" rtl="0">
              <a:spcBef>
                <a:spcPts val="0"/>
              </a:spcBef>
              <a:spcAft>
                <a:spcPts val="0"/>
              </a:spcAft>
              <a:buNone/>
            </a:pPr>
            <a:endParaRPr sz="1600"/>
          </a:p>
          <a:p>
            <a:pPr marL="0" lvl="0" indent="0" algn="ctr" rtl="0">
              <a:spcBef>
                <a:spcPts val="0"/>
              </a:spcBef>
              <a:spcAft>
                <a:spcPts val="0"/>
              </a:spcAft>
              <a:buNone/>
            </a:pPr>
            <a:r>
              <a:rPr lang="en" sz="1600"/>
              <a:t>Bilevich Andres 59108 </a:t>
            </a:r>
            <a:endParaRPr sz="1600"/>
          </a:p>
          <a:p>
            <a:pPr marL="0" lvl="0" indent="0" algn="ctr" rtl="0">
              <a:spcBef>
                <a:spcPts val="0"/>
              </a:spcBef>
              <a:spcAft>
                <a:spcPts val="0"/>
              </a:spcAft>
              <a:buNone/>
            </a:pPr>
            <a:r>
              <a:rPr lang="en" sz="1600" u="sng">
                <a:solidFill>
                  <a:schemeClr val="hlink"/>
                </a:solidFill>
                <a:hlinkClick r:id="rId4"/>
              </a:rPr>
              <a:t>abilevich@itba.edu.ar</a:t>
            </a:r>
            <a:endParaRPr sz="1600"/>
          </a:p>
          <a:p>
            <a:pPr marL="0" lvl="0" indent="0" algn="ctr" rtl="0">
              <a:spcBef>
                <a:spcPts val="0"/>
              </a:spcBef>
              <a:spcAft>
                <a:spcPts val="0"/>
              </a:spcAft>
              <a:buNone/>
            </a:pPr>
            <a:endParaRPr sz="1600"/>
          </a:p>
          <a:p>
            <a:pPr marL="0" lvl="0" indent="0" algn="ctr" rtl="0">
              <a:spcBef>
                <a:spcPts val="0"/>
              </a:spcBef>
              <a:spcAft>
                <a:spcPts val="0"/>
              </a:spcAft>
              <a:buNone/>
            </a:pPr>
            <a:r>
              <a:rPr lang="en" sz="1600"/>
              <a:t>Margossian Gabriel 59130</a:t>
            </a:r>
            <a:endParaRPr sz="1600"/>
          </a:p>
          <a:p>
            <a:pPr marL="0" lvl="0" indent="0" algn="ctr" rtl="0">
              <a:spcBef>
                <a:spcPts val="0"/>
              </a:spcBef>
              <a:spcAft>
                <a:spcPts val="0"/>
              </a:spcAft>
              <a:buNone/>
            </a:pPr>
            <a:r>
              <a:rPr lang="en" sz="1600" u="sng">
                <a:solidFill>
                  <a:schemeClr val="hlink"/>
                </a:solidFill>
                <a:hlinkClick r:id="rId5"/>
              </a:rPr>
              <a:t>gmargossian@itba.edu.ar</a:t>
            </a:r>
            <a:endParaRPr sz="2100"/>
          </a:p>
        </p:txBody>
      </p:sp>
      <p:sp>
        <p:nvSpPr>
          <p:cNvPr id="723" name="Google Shape;723;p66"/>
          <p:cNvSpPr txBox="1">
            <a:spLocks noGrp="1"/>
          </p:cNvSpPr>
          <p:nvPr>
            <p:ph type="title"/>
          </p:nvPr>
        </p:nvSpPr>
        <p:spPr>
          <a:xfrm>
            <a:off x="385499" y="1151825"/>
            <a:ext cx="39054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 GRACIAS TOTALES !</a:t>
            </a:r>
            <a:endParaRPr/>
          </a:p>
        </p:txBody>
      </p:sp>
      <p:pic>
        <p:nvPicPr>
          <p:cNvPr id="724" name="Google Shape;724;p66"/>
          <p:cNvPicPr preferRelativeResize="0"/>
          <p:nvPr/>
        </p:nvPicPr>
        <p:blipFill>
          <a:blip r:embed="rId6">
            <a:alphaModFix amt="92000"/>
          </a:blip>
          <a:stretch>
            <a:fillRect/>
          </a:stretch>
        </p:blipFill>
        <p:spPr>
          <a:xfrm>
            <a:off x="4902814" y="0"/>
            <a:ext cx="4247223"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67"/>
          <p:cNvSpPr txBox="1">
            <a:spLocks noGrp="1"/>
          </p:cNvSpPr>
          <p:nvPr>
            <p:ph type="ctrTitle"/>
          </p:nvPr>
        </p:nvSpPr>
        <p:spPr>
          <a:xfrm>
            <a:off x="1524900" y="908250"/>
            <a:ext cx="6094200" cy="654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 UTILIZADAS</a:t>
            </a:r>
            <a:endParaRPr/>
          </a:p>
        </p:txBody>
      </p:sp>
      <p:pic>
        <p:nvPicPr>
          <p:cNvPr id="730" name="Google Shape;730;p67"/>
          <p:cNvPicPr preferRelativeResize="0"/>
          <p:nvPr/>
        </p:nvPicPr>
        <p:blipFill>
          <a:blip r:embed="rId3">
            <a:alphaModFix/>
          </a:blip>
          <a:stretch>
            <a:fillRect/>
          </a:stretch>
        </p:blipFill>
        <p:spPr>
          <a:xfrm rot="-5400000">
            <a:off x="3513775" y="1587225"/>
            <a:ext cx="2116450" cy="28516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pic>
        <p:nvPicPr>
          <p:cNvPr id="735" name="Google Shape;735;p68"/>
          <p:cNvPicPr preferRelativeResize="0"/>
          <p:nvPr/>
        </p:nvPicPr>
        <p:blipFill>
          <a:blip r:embed="rId3">
            <a:alphaModFix amt="88000"/>
          </a:blip>
          <a:stretch>
            <a:fillRect/>
          </a:stretch>
        </p:blipFill>
        <p:spPr>
          <a:xfrm>
            <a:off x="814763" y="1062500"/>
            <a:ext cx="7514676" cy="3718200"/>
          </a:xfrm>
          <a:prstGeom prst="rect">
            <a:avLst/>
          </a:prstGeom>
          <a:noFill/>
          <a:ln>
            <a:noFill/>
          </a:ln>
        </p:spPr>
      </p:pic>
      <p:sp>
        <p:nvSpPr>
          <p:cNvPr id="736" name="Google Shape;736;p68"/>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737" name="Google Shape;737;p68"/>
          <p:cNvGrpSpPr/>
          <p:nvPr/>
        </p:nvGrpSpPr>
        <p:grpSpPr>
          <a:xfrm>
            <a:off x="285611" y="2097834"/>
            <a:ext cx="775332" cy="393727"/>
            <a:chOff x="1698900" y="3389925"/>
            <a:chExt cx="196675" cy="99875"/>
          </a:xfrm>
        </p:grpSpPr>
        <p:sp>
          <p:nvSpPr>
            <p:cNvPr id="738" name="Google Shape;738;p68"/>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8"/>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8"/>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8"/>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68"/>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01</a:t>
            </a:r>
            <a:endParaRPr sz="200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pic>
        <p:nvPicPr>
          <p:cNvPr id="747" name="Google Shape;747;p69"/>
          <p:cNvPicPr preferRelativeResize="0"/>
          <p:nvPr/>
        </p:nvPicPr>
        <p:blipFill>
          <a:blip r:embed="rId3">
            <a:alphaModFix amt="88000"/>
          </a:blip>
          <a:stretch>
            <a:fillRect/>
          </a:stretch>
        </p:blipFill>
        <p:spPr>
          <a:xfrm>
            <a:off x="814780" y="1067853"/>
            <a:ext cx="7483109" cy="3718199"/>
          </a:xfrm>
          <a:prstGeom prst="rect">
            <a:avLst/>
          </a:prstGeom>
          <a:noFill/>
          <a:ln>
            <a:noFill/>
          </a:ln>
        </p:spPr>
      </p:pic>
      <p:sp>
        <p:nvSpPr>
          <p:cNvPr id="748" name="Google Shape;748;p69"/>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749" name="Google Shape;749;p69"/>
          <p:cNvGrpSpPr/>
          <p:nvPr/>
        </p:nvGrpSpPr>
        <p:grpSpPr>
          <a:xfrm rot="10800000">
            <a:off x="8054736" y="3469421"/>
            <a:ext cx="775332" cy="393727"/>
            <a:chOff x="1698900" y="3389925"/>
            <a:chExt cx="196675" cy="99875"/>
          </a:xfrm>
        </p:grpSpPr>
        <p:sp>
          <p:nvSpPr>
            <p:cNvPr id="750" name="Google Shape;750;p69"/>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9"/>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9"/>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9"/>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69"/>
          <p:cNvSpPr txBox="1">
            <a:spLocks noGrp="1"/>
          </p:cNvSpPr>
          <p:nvPr>
            <p:ph type="ctrTitle" idx="4294967295"/>
          </p:nvPr>
        </p:nvSpPr>
        <p:spPr>
          <a:xfrm>
            <a:off x="83239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02</a:t>
            </a:r>
            <a:endParaRPr sz="2000">
              <a:solidFill>
                <a:schemeClr val="dk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70"/>
          <p:cNvPicPr preferRelativeResize="0"/>
          <p:nvPr/>
        </p:nvPicPr>
        <p:blipFill>
          <a:blip r:embed="rId3">
            <a:alphaModFix amt="88000"/>
          </a:blip>
          <a:stretch>
            <a:fillRect/>
          </a:stretch>
        </p:blipFill>
        <p:spPr>
          <a:xfrm>
            <a:off x="814775" y="1062498"/>
            <a:ext cx="7483157" cy="3718199"/>
          </a:xfrm>
          <a:prstGeom prst="rect">
            <a:avLst/>
          </a:prstGeom>
          <a:noFill/>
          <a:ln>
            <a:noFill/>
          </a:ln>
        </p:spPr>
      </p:pic>
      <p:sp>
        <p:nvSpPr>
          <p:cNvPr id="760" name="Google Shape;760;p70"/>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761" name="Google Shape;761;p70"/>
          <p:cNvGrpSpPr/>
          <p:nvPr/>
        </p:nvGrpSpPr>
        <p:grpSpPr>
          <a:xfrm>
            <a:off x="285611" y="2097834"/>
            <a:ext cx="775332" cy="393727"/>
            <a:chOff x="1698900" y="3389925"/>
            <a:chExt cx="196675" cy="99875"/>
          </a:xfrm>
        </p:grpSpPr>
        <p:sp>
          <p:nvSpPr>
            <p:cNvPr id="762" name="Google Shape;762;p70"/>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70"/>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70"/>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70"/>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 name="Google Shape;766;p70"/>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03</a:t>
            </a:r>
            <a:endParaRPr sz="20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pic>
        <p:nvPicPr>
          <p:cNvPr id="771" name="Google Shape;771;p71"/>
          <p:cNvPicPr preferRelativeResize="0"/>
          <p:nvPr/>
        </p:nvPicPr>
        <p:blipFill>
          <a:blip r:embed="rId3">
            <a:alphaModFix amt="88000"/>
          </a:blip>
          <a:stretch>
            <a:fillRect/>
          </a:stretch>
        </p:blipFill>
        <p:spPr>
          <a:xfrm>
            <a:off x="814776" y="1067849"/>
            <a:ext cx="7483126" cy="3687068"/>
          </a:xfrm>
          <a:prstGeom prst="rect">
            <a:avLst/>
          </a:prstGeom>
          <a:noFill/>
          <a:ln>
            <a:noFill/>
          </a:ln>
        </p:spPr>
      </p:pic>
      <p:sp>
        <p:nvSpPr>
          <p:cNvPr id="772" name="Google Shape;772;p71"/>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773" name="Google Shape;773;p71"/>
          <p:cNvGrpSpPr/>
          <p:nvPr/>
        </p:nvGrpSpPr>
        <p:grpSpPr>
          <a:xfrm rot="10800000">
            <a:off x="8054736" y="3469421"/>
            <a:ext cx="775332" cy="393727"/>
            <a:chOff x="1698900" y="3389925"/>
            <a:chExt cx="196675" cy="99875"/>
          </a:xfrm>
        </p:grpSpPr>
        <p:sp>
          <p:nvSpPr>
            <p:cNvPr id="774" name="Google Shape;774;p71"/>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71"/>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71"/>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71"/>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71"/>
          <p:cNvSpPr txBox="1">
            <a:spLocks noGrp="1"/>
          </p:cNvSpPr>
          <p:nvPr>
            <p:ph type="ctrTitle" idx="4294967295"/>
          </p:nvPr>
        </p:nvSpPr>
        <p:spPr>
          <a:xfrm>
            <a:off x="83239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04</a:t>
            </a:r>
            <a:endParaRPr sz="20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72"/>
          <p:cNvPicPr preferRelativeResize="0"/>
          <p:nvPr/>
        </p:nvPicPr>
        <p:blipFill>
          <a:blip r:embed="rId3">
            <a:alphaModFix amt="88000"/>
          </a:blip>
          <a:stretch>
            <a:fillRect/>
          </a:stretch>
        </p:blipFill>
        <p:spPr>
          <a:xfrm>
            <a:off x="814775" y="1062500"/>
            <a:ext cx="7530554" cy="3718201"/>
          </a:xfrm>
          <a:prstGeom prst="rect">
            <a:avLst/>
          </a:prstGeom>
          <a:noFill/>
          <a:ln>
            <a:noFill/>
          </a:ln>
        </p:spPr>
      </p:pic>
      <p:sp>
        <p:nvSpPr>
          <p:cNvPr id="784" name="Google Shape;784;p72"/>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785" name="Google Shape;785;p72"/>
          <p:cNvGrpSpPr/>
          <p:nvPr/>
        </p:nvGrpSpPr>
        <p:grpSpPr>
          <a:xfrm>
            <a:off x="285611" y="2097834"/>
            <a:ext cx="775332" cy="393727"/>
            <a:chOff x="1698900" y="3389925"/>
            <a:chExt cx="196675" cy="99875"/>
          </a:xfrm>
        </p:grpSpPr>
        <p:sp>
          <p:nvSpPr>
            <p:cNvPr id="786" name="Google Shape;786;p72"/>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72"/>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72"/>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72"/>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72"/>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05</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8"/>
          <p:cNvSpPr txBox="1">
            <a:spLocks noGrp="1"/>
          </p:cNvSpPr>
          <p:nvPr>
            <p:ph type="title"/>
          </p:nvPr>
        </p:nvSpPr>
        <p:spPr>
          <a:xfrm>
            <a:off x="1852225" y="2404763"/>
            <a:ext cx="498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ITEMS</a:t>
            </a:r>
            <a:endParaRPr>
              <a:solidFill>
                <a:schemeClr val="dk1"/>
              </a:solidFill>
            </a:endParaRPr>
          </a:p>
        </p:txBody>
      </p:sp>
      <p:sp>
        <p:nvSpPr>
          <p:cNvPr id="156" name="Google Shape;156;p28"/>
          <p:cNvSpPr txBox="1">
            <a:spLocks noGrp="1"/>
          </p:cNvSpPr>
          <p:nvPr>
            <p:ph type="ctrTitle" idx="4294967295"/>
          </p:nvPr>
        </p:nvSpPr>
        <p:spPr>
          <a:xfrm>
            <a:off x="6910514" y="4045889"/>
            <a:ext cx="1225800" cy="48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BOOTS</a:t>
            </a:r>
            <a:endParaRPr sz="2000"/>
          </a:p>
        </p:txBody>
      </p:sp>
      <p:sp>
        <p:nvSpPr>
          <p:cNvPr id="157" name="Google Shape;157;p28"/>
          <p:cNvSpPr txBox="1">
            <a:spLocks noGrp="1"/>
          </p:cNvSpPr>
          <p:nvPr>
            <p:ph type="ctrTitle" idx="4294967295"/>
          </p:nvPr>
        </p:nvSpPr>
        <p:spPr>
          <a:xfrm>
            <a:off x="423589" y="1747925"/>
            <a:ext cx="1475700" cy="43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GLOVES</a:t>
            </a:r>
            <a:endParaRPr sz="2000">
              <a:solidFill>
                <a:schemeClr val="dk1"/>
              </a:solidFill>
            </a:endParaRPr>
          </a:p>
        </p:txBody>
      </p:sp>
      <p:sp>
        <p:nvSpPr>
          <p:cNvPr id="158" name="Google Shape;158;p28"/>
          <p:cNvSpPr txBox="1">
            <a:spLocks noGrp="1"/>
          </p:cNvSpPr>
          <p:nvPr>
            <p:ph type="ctrTitle" idx="4294967295"/>
          </p:nvPr>
        </p:nvSpPr>
        <p:spPr>
          <a:xfrm>
            <a:off x="7155882" y="2069963"/>
            <a:ext cx="1943700" cy="4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BREASTPLATE</a:t>
            </a:r>
            <a:endParaRPr sz="2000"/>
          </a:p>
        </p:txBody>
      </p:sp>
      <p:sp>
        <p:nvSpPr>
          <p:cNvPr id="159" name="Google Shape;159;p28"/>
          <p:cNvSpPr txBox="1">
            <a:spLocks noGrp="1"/>
          </p:cNvSpPr>
          <p:nvPr>
            <p:ph type="ctrTitle" idx="4294967295"/>
          </p:nvPr>
        </p:nvSpPr>
        <p:spPr>
          <a:xfrm>
            <a:off x="508314" y="3670917"/>
            <a:ext cx="1475700" cy="434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WEAPON</a:t>
            </a:r>
            <a:endParaRPr sz="2000">
              <a:solidFill>
                <a:schemeClr val="dk1"/>
              </a:solidFill>
            </a:endParaRPr>
          </a:p>
        </p:txBody>
      </p:sp>
      <p:pic>
        <p:nvPicPr>
          <p:cNvPr id="160" name="Google Shape;160;p28"/>
          <p:cNvPicPr preferRelativeResize="0"/>
          <p:nvPr/>
        </p:nvPicPr>
        <p:blipFill>
          <a:blip r:embed="rId3">
            <a:alphaModFix/>
          </a:blip>
          <a:stretch>
            <a:fillRect/>
          </a:stretch>
        </p:blipFill>
        <p:spPr>
          <a:xfrm flipH="1">
            <a:off x="2639128" y="2865287"/>
            <a:ext cx="1122708" cy="2045975"/>
          </a:xfrm>
          <a:prstGeom prst="rect">
            <a:avLst/>
          </a:prstGeom>
          <a:noFill/>
          <a:ln>
            <a:noFill/>
          </a:ln>
        </p:spPr>
      </p:pic>
      <p:pic>
        <p:nvPicPr>
          <p:cNvPr id="161" name="Google Shape;161;p28"/>
          <p:cNvPicPr preferRelativeResize="0"/>
          <p:nvPr/>
        </p:nvPicPr>
        <p:blipFill>
          <a:blip r:embed="rId4">
            <a:alphaModFix/>
          </a:blip>
          <a:stretch>
            <a:fillRect/>
          </a:stretch>
        </p:blipFill>
        <p:spPr>
          <a:xfrm flipH="1">
            <a:off x="4891819" y="4105614"/>
            <a:ext cx="1199258" cy="860636"/>
          </a:xfrm>
          <a:prstGeom prst="rect">
            <a:avLst/>
          </a:prstGeom>
          <a:noFill/>
          <a:ln>
            <a:noFill/>
          </a:ln>
        </p:spPr>
      </p:pic>
      <p:pic>
        <p:nvPicPr>
          <p:cNvPr id="162" name="Google Shape;162;p28"/>
          <p:cNvPicPr preferRelativeResize="0"/>
          <p:nvPr/>
        </p:nvPicPr>
        <p:blipFill>
          <a:blip r:embed="rId5">
            <a:alphaModFix/>
          </a:blip>
          <a:stretch>
            <a:fillRect/>
          </a:stretch>
        </p:blipFill>
        <p:spPr>
          <a:xfrm>
            <a:off x="5084604" y="1906991"/>
            <a:ext cx="1560549" cy="1915892"/>
          </a:xfrm>
          <a:prstGeom prst="rect">
            <a:avLst/>
          </a:prstGeom>
          <a:noFill/>
          <a:ln>
            <a:noFill/>
          </a:ln>
        </p:spPr>
      </p:pic>
      <p:pic>
        <p:nvPicPr>
          <p:cNvPr id="163" name="Google Shape;163;p28"/>
          <p:cNvPicPr preferRelativeResize="0"/>
          <p:nvPr/>
        </p:nvPicPr>
        <p:blipFill>
          <a:blip r:embed="rId6">
            <a:alphaModFix/>
          </a:blip>
          <a:stretch>
            <a:fillRect/>
          </a:stretch>
        </p:blipFill>
        <p:spPr>
          <a:xfrm>
            <a:off x="2554357" y="1624100"/>
            <a:ext cx="1087476" cy="975589"/>
          </a:xfrm>
          <a:prstGeom prst="rect">
            <a:avLst/>
          </a:prstGeom>
          <a:noFill/>
          <a:ln>
            <a:noFill/>
          </a:ln>
        </p:spPr>
      </p:pic>
      <p:grpSp>
        <p:nvGrpSpPr>
          <p:cNvPr id="164" name="Google Shape;164;p28"/>
          <p:cNvGrpSpPr/>
          <p:nvPr/>
        </p:nvGrpSpPr>
        <p:grpSpPr>
          <a:xfrm>
            <a:off x="2077227" y="1829906"/>
            <a:ext cx="768828" cy="393727"/>
            <a:chOff x="902350" y="3187325"/>
            <a:chExt cx="195025" cy="99875"/>
          </a:xfrm>
        </p:grpSpPr>
        <p:sp>
          <p:nvSpPr>
            <p:cNvPr id="165" name="Google Shape;165;p28"/>
            <p:cNvSpPr/>
            <p:nvPr/>
          </p:nvSpPr>
          <p:spPr>
            <a:xfrm>
              <a:off x="1001150" y="3187750"/>
              <a:ext cx="94900" cy="94925"/>
            </a:xfrm>
            <a:custGeom>
              <a:avLst/>
              <a:gdLst/>
              <a:ahLst/>
              <a:cxnLst/>
              <a:rect l="l" t="t" r="r" b="b"/>
              <a:pathLst>
                <a:path w="3796" h="3797" extrusionOk="0">
                  <a:moveTo>
                    <a:pt x="0" y="0"/>
                  </a:moveTo>
                  <a:lnTo>
                    <a:pt x="0"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998775" y="3187325"/>
              <a:ext cx="98600" cy="99875"/>
            </a:xfrm>
            <a:custGeom>
              <a:avLst/>
              <a:gdLst/>
              <a:ahLst/>
              <a:cxnLst/>
              <a:rect l="l" t="t" r="r" b="b"/>
              <a:pathLst>
                <a:path w="3944" h="3995" extrusionOk="0">
                  <a:moveTo>
                    <a:pt x="3578" y="1"/>
                  </a:moveTo>
                  <a:cubicBezTo>
                    <a:pt x="3391" y="1"/>
                    <a:pt x="3205" y="19"/>
                    <a:pt x="3033" y="34"/>
                  </a:cubicBezTo>
                  <a:cubicBezTo>
                    <a:pt x="2939" y="42"/>
                    <a:pt x="2848" y="46"/>
                    <a:pt x="2758" y="46"/>
                  </a:cubicBezTo>
                  <a:cubicBezTo>
                    <a:pt x="2664" y="46"/>
                    <a:pt x="2569" y="42"/>
                    <a:pt x="2471" y="38"/>
                  </a:cubicBezTo>
                  <a:cubicBezTo>
                    <a:pt x="2278" y="30"/>
                    <a:pt x="2065" y="17"/>
                    <a:pt x="1851" y="17"/>
                  </a:cubicBezTo>
                  <a:lnTo>
                    <a:pt x="1236" y="22"/>
                  </a:lnTo>
                  <a:lnTo>
                    <a:pt x="83" y="9"/>
                  </a:lnTo>
                  <a:lnTo>
                    <a:pt x="70" y="1072"/>
                  </a:lnTo>
                  <a:cubicBezTo>
                    <a:pt x="66" y="1248"/>
                    <a:pt x="62" y="1421"/>
                    <a:pt x="62" y="1593"/>
                  </a:cubicBezTo>
                  <a:cubicBezTo>
                    <a:pt x="58" y="1753"/>
                    <a:pt x="50" y="1921"/>
                    <a:pt x="42" y="2086"/>
                  </a:cubicBezTo>
                  <a:cubicBezTo>
                    <a:pt x="33" y="2254"/>
                    <a:pt x="29" y="2430"/>
                    <a:pt x="29" y="2590"/>
                  </a:cubicBezTo>
                  <a:lnTo>
                    <a:pt x="29" y="3050"/>
                  </a:lnTo>
                  <a:cubicBezTo>
                    <a:pt x="29" y="3124"/>
                    <a:pt x="29" y="3198"/>
                    <a:pt x="29" y="3267"/>
                  </a:cubicBezTo>
                  <a:cubicBezTo>
                    <a:pt x="29" y="3333"/>
                    <a:pt x="25" y="3403"/>
                    <a:pt x="21" y="3464"/>
                  </a:cubicBezTo>
                  <a:cubicBezTo>
                    <a:pt x="17" y="3526"/>
                    <a:pt x="17" y="3587"/>
                    <a:pt x="13" y="3649"/>
                  </a:cubicBezTo>
                  <a:cubicBezTo>
                    <a:pt x="9" y="3735"/>
                    <a:pt x="5" y="3821"/>
                    <a:pt x="1" y="3907"/>
                  </a:cubicBezTo>
                  <a:lnTo>
                    <a:pt x="66" y="3911"/>
                  </a:lnTo>
                  <a:lnTo>
                    <a:pt x="333" y="3924"/>
                  </a:lnTo>
                  <a:lnTo>
                    <a:pt x="432" y="3928"/>
                  </a:lnTo>
                  <a:lnTo>
                    <a:pt x="518" y="3928"/>
                  </a:lnTo>
                  <a:lnTo>
                    <a:pt x="846" y="3936"/>
                  </a:lnTo>
                  <a:cubicBezTo>
                    <a:pt x="1051" y="3940"/>
                    <a:pt x="1228" y="3944"/>
                    <a:pt x="1375" y="3953"/>
                  </a:cubicBezTo>
                  <a:lnTo>
                    <a:pt x="1699" y="3953"/>
                  </a:lnTo>
                  <a:lnTo>
                    <a:pt x="2163" y="3969"/>
                  </a:lnTo>
                  <a:cubicBezTo>
                    <a:pt x="2245" y="3973"/>
                    <a:pt x="2323" y="3975"/>
                    <a:pt x="2397" y="3975"/>
                  </a:cubicBezTo>
                  <a:cubicBezTo>
                    <a:pt x="2471" y="3975"/>
                    <a:pt x="2541" y="3973"/>
                    <a:pt x="2606" y="3969"/>
                  </a:cubicBezTo>
                  <a:cubicBezTo>
                    <a:pt x="2738" y="3965"/>
                    <a:pt x="2857" y="3965"/>
                    <a:pt x="2959" y="3965"/>
                  </a:cubicBezTo>
                  <a:cubicBezTo>
                    <a:pt x="3058" y="3969"/>
                    <a:pt x="3160" y="3973"/>
                    <a:pt x="3255" y="3977"/>
                  </a:cubicBezTo>
                  <a:cubicBezTo>
                    <a:pt x="3406" y="3987"/>
                    <a:pt x="3539" y="3995"/>
                    <a:pt x="3643" y="3995"/>
                  </a:cubicBezTo>
                  <a:cubicBezTo>
                    <a:pt x="3665" y="3995"/>
                    <a:pt x="3686" y="3994"/>
                    <a:pt x="3706" y="3994"/>
                  </a:cubicBezTo>
                  <a:cubicBezTo>
                    <a:pt x="3817" y="3989"/>
                    <a:pt x="3878" y="3981"/>
                    <a:pt x="3886" y="3961"/>
                  </a:cubicBezTo>
                  <a:cubicBezTo>
                    <a:pt x="3891" y="3936"/>
                    <a:pt x="3841" y="3916"/>
                    <a:pt x="3747" y="3887"/>
                  </a:cubicBezTo>
                  <a:cubicBezTo>
                    <a:pt x="3612" y="3846"/>
                    <a:pt x="3468" y="3809"/>
                    <a:pt x="3328" y="3784"/>
                  </a:cubicBezTo>
                  <a:cubicBezTo>
                    <a:pt x="3234" y="3764"/>
                    <a:pt x="3123" y="3743"/>
                    <a:pt x="2996" y="3731"/>
                  </a:cubicBezTo>
                  <a:cubicBezTo>
                    <a:pt x="2873" y="3719"/>
                    <a:pt x="2738" y="3715"/>
                    <a:pt x="2606" y="3710"/>
                  </a:cubicBezTo>
                  <a:cubicBezTo>
                    <a:pt x="2471" y="3706"/>
                    <a:pt x="2335" y="3702"/>
                    <a:pt x="2204" y="3694"/>
                  </a:cubicBezTo>
                  <a:cubicBezTo>
                    <a:pt x="2061" y="3686"/>
                    <a:pt x="1905" y="3678"/>
                    <a:pt x="1740" y="3674"/>
                  </a:cubicBezTo>
                  <a:lnTo>
                    <a:pt x="1400" y="3661"/>
                  </a:lnTo>
                  <a:cubicBezTo>
                    <a:pt x="1252" y="3657"/>
                    <a:pt x="1072" y="3653"/>
                    <a:pt x="862" y="3653"/>
                  </a:cubicBezTo>
                  <a:lnTo>
                    <a:pt x="526" y="3649"/>
                  </a:lnTo>
                  <a:lnTo>
                    <a:pt x="280" y="3649"/>
                  </a:lnTo>
                  <a:lnTo>
                    <a:pt x="267" y="3645"/>
                  </a:lnTo>
                  <a:lnTo>
                    <a:pt x="259" y="3641"/>
                  </a:lnTo>
                  <a:cubicBezTo>
                    <a:pt x="263" y="3632"/>
                    <a:pt x="263" y="3628"/>
                    <a:pt x="267" y="3620"/>
                  </a:cubicBezTo>
                  <a:lnTo>
                    <a:pt x="267" y="3608"/>
                  </a:lnTo>
                  <a:lnTo>
                    <a:pt x="267" y="3567"/>
                  </a:lnTo>
                  <a:lnTo>
                    <a:pt x="271" y="3477"/>
                  </a:lnTo>
                  <a:cubicBezTo>
                    <a:pt x="276" y="3329"/>
                    <a:pt x="276" y="3169"/>
                    <a:pt x="271" y="3021"/>
                  </a:cubicBezTo>
                  <a:cubicBezTo>
                    <a:pt x="267" y="2873"/>
                    <a:pt x="263" y="2717"/>
                    <a:pt x="263" y="2557"/>
                  </a:cubicBezTo>
                  <a:cubicBezTo>
                    <a:pt x="259" y="2401"/>
                    <a:pt x="263" y="2250"/>
                    <a:pt x="267" y="2086"/>
                  </a:cubicBezTo>
                  <a:cubicBezTo>
                    <a:pt x="271" y="1921"/>
                    <a:pt x="276" y="1745"/>
                    <a:pt x="276" y="1560"/>
                  </a:cubicBezTo>
                  <a:cubicBezTo>
                    <a:pt x="271" y="1388"/>
                    <a:pt x="271" y="1212"/>
                    <a:pt x="271" y="1035"/>
                  </a:cubicBezTo>
                  <a:cubicBezTo>
                    <a:pt x="271" y="871"/>
                    <a:pt x="267" y="703"/>
                    <a:pt x="267" y="535"/>
                  </a:cubicBezTo>
                  <a:lnTo>
                    <a:pt x="267" y="280"/>
                  </a:lnTo>
                  <a:lnTo>
                    <a:pt x="267" y="202"/>
                  </a:lnTo>
                  <a:lnTo>
                    <a:pt x="267" y="194"/>
                  </a:lnTo>
                  <a:lnTo>
                    <a:pt x="382" y="194"/>
                  </a:lnTo>
                  <a:lnTo>
                    <a:pt x="678" y="190"/>
                  </a:lnTo>
                  <a:lnTo>
                    <a:pt x="1277" y="186"/>
                  </a:lnTo>
                  <a:cubicBezTo>
                    <a:pt x="1486" y="178"/>
                    <a:pt x="1695" y="173"/>
                    <a:pt x="1888" y="169"/>
                  </a:cubicBezTo>
                  <a:cubicBezTo>
                    <a:pt x="2085" y="169"/>
                    <a:pt x="2278" y="182"/>
                    <a:pt x="2483" y="190"/>
                  </a:cubicBezTo>
                  <a:cubicBezTo>
                    <a:pt x="2586" y="198"/>
                    <a:pt x="2688" y="198"/>
                    <a:pt x="2795" y="198"/>
                  </a:cubicBezTo>
                  <a:cubicBezTo>
                    <a:pt x="2902" y="198"/>
                    <a:pt x="3004" y="190"/>
                    <a:pt x="3103" y="182"/>
                  </a:cubicBezTo>
                  <a:cubicBezTo>
                    <a:pt x="3256" y="168"/>
                    <a:pt x="3409" y="160"/>
                    <a:pt x="3559" y="160"/>
                  </a:cubicBezTo>
                  <a:cubicBezTo>
                    <a:pt x="3590" y="160"/>
                    <a:pt x="3622" y="160"/>
                    <a:pt x="3653" y="161"/>
                  </a:cubicBezTo>
                  <a:lnTo>
                    <a:pt x="3714" y="161"/>
                  </a:lnTo>
                  <a:cubicBezTo>
                    <a:pt x="3722" y="161"/>
                    <a:pt x="3726" y="165"/>
                    <a:pt x="3735" y="165"/>
                  </a:cubicBezTo>
                  <a:cubicBezTo>
                    <a:pt x="3731" y="182"/>
                    <a:pt x="3731" y="190"/>
                    <a:pt x="3726" y="202"/>
                  </a:cubicBezTo>
                  <a:lnTo>
                    <a:pt x="3726" y="214"/>
                  </a:lnTo>
                  <a:lnTo>
                    <a:pt x="3726" y="251"/>
                  </a:lnTo>
                  <a:lnTo>
                    <a:pt x="3722" y="333"/>
                  </a:lnTo>
                  <a:cubicBezTo>
                    <a:pt x="3714" y="522"/>
                    <a:pt x="3714" y="703"/>
                    <a:pt x="3722" y="879"/>
                  </a:cubicBezTo>
                  <a:cubicBezTo>
                    <a:pt x="3726" y="1052"/>
                    <a:pt x="3726" y="1212"/>
                    <a:pt x="3726" y="1372"/>
                  </a:cubicBezTo>
                  <a:cubicBezTo>
                    <a:pt x="3726" y="1540"/>
                    <a:pt x="3731" y="1696"/>
                    <a:pt x="3735" y="1843"/>
                  </a:cubicBezTo>
                  <a:cubicBezTo>
                    <a:pt x="3735" y="1991"/>
                    <a:pt x="3739" y="2131"/>
                    <a:pt x="3735" y="2258"/>
                  </a:cubicBezTo>
                  <a:cubicBezTo>
                    <a:pt x="3735" y="2385"/>
                    <a:pt x="3726" y="2508"/>
                    <a:pt x="3722" y="2631"/>
                  </a:cubicBezTo>
                  <a:cubicBezTo>
                    <a:pt x="3718" y="2754"/>
                    <a:pt x="3714" y="2877"/>
                    <a:pt x="3718" y="2984"/>
                  </a:cubicBezTo>
                  <a:cubicBezTo>
                    <a:pt x="3722" y="3087"/>
                    <a:pt x="3726" y="3181"/>
                    <a:pt x="3731" y="3267"/>
                  </a:cubicBezTo>
                  <a:cubicBezTo>
                    <a:pt x="3751" y="3612"/>
                    <a:pt x="3780" y="3813"/>
                    <a:pt x="3829" y="3813"/>
                  </a:cubicBezTo>
                  <a:cubicBezTo>
                    <a:pt x="3882" y="3813"/>
                    <a:pt x="3907" y="3616"/>
                    <a:pt x="3911" y="3271"/>
                  </a:cubicBezTo>
                  <a:cubicBezTo>
                    <a:pt x="3919" y="3185"/>
                    <a:pt x="3915" y="3079"/>
                    <a:pt x="3919" y="2984"/>
                  </a:cubicBezTo>
                  <a:cubicBezTo>
                    <a:pt x="3919" y="2890"/>
                    <a:pt x="3923" y="2783"/>
                    <a:pt x="3932" y="2664"/>
                  </a:cubicBezTo>
                  <a:cubicBezTo>
                    <a:pt x="3936" y="2541"/>
                    <a:pt x="3944" y="2414"/>
                    <a:pt x="3944" y="2262"/>
                  </a:cubicBezTo>
                  <a:cubicBezTo>
                    <a:pt x="3944" y="2114"/>
                    <a:pt x="3940" y="1971"/>
                    <a:pt x="3936" y="1815"/>
                  </a:cubicBezTo>
                  <a:cubicBezTo>
                    <a:pt x="3927" y="1663"/>
                    <a:pt x="3919" y="1507"/>
                    <a:pt x="3919" y="1355"/>
                  </a:cubicBezTo>
                  <a:cubicBezTo>
                    <a:pt x="3919" y="1183"/>
                    <a:pt x="3911" y="1015"/>
                    <a:pt x="3903" y="842"/>
                  </a:cubicBezTo>
                  <a:cubicBezTo>
                    <a:pt x="3895" y="670"/>
                    <a:pt x="3891" y="502"/>
                    <a:pt x="3895"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902350" y="32351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8"/>
            <p:cNvSpPr/>
            <p:nvPr/>
          </p:nvSpPr>
          <p:spPr>
            <a:xfrm>
              <a:off x="902350" y="3231350"/>
              <a:ext cx="98700" cy="7650"/>
            </a:xfrm>
            <a:custGeom>
              <a:avLst/>
              <a:gdLst/>
              <a:ahLst/>
              <a:cxnLst/>
              <a:rect l="l" t="t" r="r" b="b"/>
              <a:pathLst>
                <a:path w="3948" h="306" extrusionOk="0">
                  <a:moveTo>
                    <a:pt x="3497" y="0"/>
                  </a:moveTo>
                  <a:cubicBezTo>
                    <a:pt x="3460" y="4"/>
                    <a:pt x="3419" y="9"/>
                    <a:pt x="3382" y="9"/>
                  </a:cubicBezTo>
                  <a:lnTo>
                    <a:pt x="3152" y="25"/>
                  </a:lnTo>
                  <a:cubicBezTo>
                    <a:pt x="3094" y="37"/>
                    <a:pt x="3033" y="41"/>
                    <a:pt x="2975" y="46"/>
                  </a:cubicBezTo>
                  <a:cubicBezTo>
                    <a:pt x="2943" y="41"/>
                    <a:pt x="2910" y="33"/>
                    <a:pt x="2873" y="29"/>
                  </a:cubicBezTo>
                  <a:cubicBezTo>
                    <a:pt x="2832" y="29"/>
                    <a:pt x="2791" y="29"/>
                    <a:pt x="2754" y="37"/>
                  </a:cubicBezTo>
                  <a:cubicBezTo>
                    <a:pt x="2713" y="46"/>
                    <a:pt x="2672" y="50"/>
                    <a:pt x="2635" y="54"/>
                  </a:cubicBezTo>
                  <a:cubicBezTo>
                    <a:pt x="2594" y="50"/>
                    <a:pt x="2553" y="41"/>
                    <a:pt x="2512" y="29"/>
                  </a:cubicBezTo>
                  <a:cubicBezTo>
                    <a:pt x="2487" y="25"/>
                    <a:pt x="2467" y="21"/>
                    <a:pt x="2442" y="21"/>
                  </a:cubicBezTo>
                  <a:lnTo>
                    <a:pt x="2376" y="25"/>
                  </a:lnTo>
                  <a:lnTo>
                    <a:pt x="2237" y="33"/>
                  </a:lnTo>
                  <a:lnTo>
                    <a:pt x="2097" y="41"/>
                  </a:lnTo>
                  <a:cubicBezTo>
                    <a:pt x="2073" y="46"/>
                    <a:pt x="2048" y="46"/>
                    <a:pt x="2028" y="46"/>
                  </a:cubicBezTo>
                  <a:lnTo>
                    <a:pt x="1954" y="58"/>
                  </a:lnTo>
                  <a:cubicBezTo>
                    <a:pt x="1929" y="62"/>
                    <a:pt x="1905" y="66"/>
                    <a:pt x="1884" y="66"/>
                  </a:cubicBezTo>
                  <a:lnTo>
                    <a:pt x="1810" y="66"/>
                  </a:lnTo>
                  <a:lnTo>
                    <a:pt x="1667" y="70"/>
                  </a:lnTo>
                  <a:lnTo>
                    <a:pt x="1507" y="74"/>
                  </a:lnTo>
                  <a:lnTo>
                    <a:pt x="1351" y="82"/>
                  </a:lnTo>
                  <a:cubicBezTo>
                    <a:pt x="1297" y="82"/>
                    <a:pt x="1248" y="78"/>
                    <a:pt x="1195" y="78"/>
                  </a:cubicBezTo>
                  <a:lnTo>
                    <a:pt x="1121" y="74"/>
                  </a:lnTo>
                  <a:cubicBezTo>
                    <a:pt x="1092" y="74"/>
                    <a:pt x="1067" y="78"/>
                    <a:pt x="1043" y="82"/>
                  </a:cubicBezTo>
                  <a:cubicBezTo>
                    <a:pt x="1015" y="88"/>
                    <a:pt x="987" y="91"/>
                    <a:pt x="958" y="91"/>
                  </a:cubicBezTo>
                  <a:cubicBezTo>
                    <a:pt x="940" y="91"/>
                    <a:pt x="922" y="90"/>
                    <a:pt x="903" y="87"/>
                  </a:cubicBezTo>
                  <a:cubicBezTo>
                    <a:pt x="858" y="70"/>
                    <a:pt x="813" y="58"/>
                    <a:pt x="768" y="50"/>
                  </a:cubicBezTo>
                  <a:cubicBezTo>
                    <a:pt x="723" y="50"/>
                    <a:pt x="678" y="50"/>
                    <a:pt x="633" y="58"/>
                  </a:cubicBezTo>
                  <a:cubicBezTo>
                    <a:pt x="612" y="62"/>
                    <a:pt x="591" y="62"/>
                    <a:pt x="575" y="62"/>
                  </a:cubicBezTo>
                  <a:lnTo>
                    <a:pt x="304" y="62"/>
                  </a:lnTo>
                  <a:cubicBezTo>
                    <a:pt x="243" y="62"/>
                    <a:pt x="185" y="66"/>
                    <a:pt x="144" y="70"/>
                  </a:cubicBezTo>
                  <a:cubicBezTo>
                    <a:pt x="107" y="70"/>
                    <a:pt x="74" y="78"/>
                    <a:pt x="42" y="95"/>
                  </a:cubicBezTo>
                  <a:cubicBezTo>
                    <a:pt x="17" y="107"/>
                    <a:pt x="5" y="128"/>
                    <a:pt x="5" y="152"/>
                  </a:cubicBezTo>
                  <a:cubicBezTo>
                    <a:pt x="1" y="177"/>
                    <a:pt x="13" y="201"/>
                    <a:pt x="38" y="214"/>
                  </a:cubicBezTo>
                  <a:cubicBezTo>
                    <a:pt x="66" y="234"/>
                    <a:pt x="103" y="251"/>
                    <a:pt x="140" y="259"/>
                  </a:cubicBezTo>
                  <a:cubicBezTo>
                    <a:pt x="193" y="267"/>
                    <a:pt x="247" y="271"/>
                    <a:pt x="304" y="271"/>
                  </a:cubicBezTo>
                  <a:cubicBezTo>
                    <a:pt x="322" y="272"/>
                    <a:pt x="341" y="273"/>
                    <a:pt x="361" y="273"/>
                  </a:cubicBezTo>
                  <a:cubicBezTo>
                    <a:pt x="409" y="273"/>
                    <a:pt x="462" y="270"/>
                    <a:pt x="518" y="267"/>
                  </a:cubicBezTo>
                  <a:lnTo>
                    <a:pt x="579" y="263"/>
                  </a:lnTo>
                  <a:cubicBezTo>
                    <a:pt x="600" y="263"/>
                    <a:pt x="620" y="259"/>
                    <a:pt x="641" y="255"/>
                  </a:cubicBezTo>
                  <a:cubicBezTo>
                    <a:pt x="682" y="242"/>
                    <a:pt x="723" y="238"/>
                    <a:pt x="768" y="234"/>
                  </a:cubicBezTo>
                  <a:cubicBezTo>
                    <a:pt x="809" y="238"/>
                    <a:pt x="854" y="255"/>
                    <a:pt x="903" y="263"/>
                  </a:cubicBezTo>
                  <a:cubicBezTo>
                    <a:pt x="957" y="263"/>
                    <a:pt x="1006" y="259"/>
                    <a:pt x="1055" y="242"/>
                  </a:cubicBezTo>
                  <a:cubicBezTo>
                    <a:pt x="1080" y="238"/>
                    <a:pt x="1100" y="234"/>
                    <a:pt x="1125" y="234"/>
                  </a:cubicBezTo>
                  <a:lnTo>
                    <a:pt x="1355" y="234"/>
                  </a:lnTo>
                  <a:cubicBezTo>
                    <a:pt x="1408" y="230"/>
                    <a:pt x="1461" y="226"/>
                    <a:pt x="1515" y="226"/>
                  </a:cubicBezTo>
                  <a:lnTo>
                    <a:pt x="1675" y="234"/>
                  </a:lnTo>
                  <a:lnTo>
                    <a:pt x="1818" y="242"/>
                  </a:lnTo>
                  <a:lnTo>
                    <a:pt x="1892" y="247"/>
                  </a:lnTo>
                  <a:cubicBezTo>
                    <a:pt x="1899" y="248"/>
                    <a:pt x="1907" y="248"/>
                    <a:pt x="1915" y="248"/>
                  </a:cubicBezTo>
                  <a:cubicBezTo>
                    <a:pt x="1931" y="248"/>
                    <a:pt x="1950" y="247"/>
                    <a:pt x="1966" y="247"/>
                  </a:cubicBezTo>
                  <a:lnTo>
                    <a:pt x="2036" y="242"/>
                  </a:lnTo>
                  <a:lnTo>
                    <a:pt x="2106" y="242"/>
                  </a:lnTo>
                  <a:lnTo>
                    <a:pt x="2245" y="247"/>
                  </a:lnTo>
                  <a:lnTo>
                    <a:pt x="2446" y="247"/>
                  </a:lnTo>
                  <a:cubicBezTo>
                    <a:pt x="2467" y="247"/>
                    <a:pt x="2487" y="251"/>
                    <a:pt x="2508" y="259"/>
                  </a:cubicBezTo>
                  <a:cubicBezTo>
                    <a:pt x="2549" y="275"/>
                    <a:pt x="2594" y="288"/>
                    <a:pt x="2639" y="292"/>
                  </a:cubicBezTo>
                  <a:cubicBezTo>
                    <a:pt x="2680" y="292"/>
                    <a:pt x="2721" y="284"/>
                    <a:pt x="2758" y="284"/>
                  </a:cubicBezTo>
                  <a:cubicBezTo>
                    <a:pt x="2776" y="281"/>
                    <a:pt x="2795" y="280"/>
                    <a:pt x="2813" y="280"/>
                  </a:cubicBezTo>
                  <a:cubicBezTo>
                    <a:pt x="2832" y="280"/>
                    <a:pt x="2850" y="281"/>
                    <a:pt x="2869" y="284"/>
                  </a:cubicBezTo>
                  <a:cubicBezTo>
                    <a:pt x="2902" y="292"/>
                    <a:pt x="2939" y="300"/>
                    <a:pt x="2971" y="304"/>
                  </a:cubicBezTo>
                  <a:cubicBezTo>
                    <a:pt x="2988" y="305"/>
                    <a:pt x="3004" y="306"/>
                    <a:pt x="3021" y="306"/>
                  </a:cubicBezTo>
                  <a:cubicBezTo>
                    <a:pt x="3066" y="306"/>
                    <a:pt x="3111" y="302"/>
                    <a:pt x="3156" y="296"/>
                  </a:cubicBezTo>
                  <a:lnTo>
                    <a:pt x="3382" y="292"/>
                  </a:lnTo>
                  <a:cubicBezTo>
                    <a:pt x="3423" y="292"/>
                    <a:pt x="3464" y="284"/>
                    <a:pt x="3505" y="275"/>
                  </a:cubicBezTo>
                  <a:cubicBezTo>
                    <a:pt x="3538" y="271"/>
                    <a:pt x="3575" y="267"/>
                    <a:pt x="3611" y="263"/>
                  </a:cubicBezTo>
                  <a:cubicBezTo>
                    <a:pt x="3644" y="259"/>
                    <a:pt x="3677" y="259"/>
                    <a:pt x="3706" y="251"/>
                  </a:cubicBezTo>
                  <a:lnTo>
                    <a:pt x="3751" y="247"/>
                  </a:lnTo>
                  <a:lnTo>
                    <a:pt x="3767" y="242"/>
                  </a:lnTo>
                  <a:lnTo>
                    <a:pt x="3788" y="242"/>
                  </a:lnTo>
                  <a:cubicBezTo>
                    <a:pt x="3799" y="244"/>
                    <a:pt x="3810" y="244"/>
                    <a:pt x="3821" y="244"/>
                  </a:cubicBezTo>
                  <a:cubicBezTo>
                    <a:pt x="3849" y="244"/>
                    <a:pt x="3877"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4" y="9"/>
                    <a:pt x="3611" y="4"/>
                  </a:cubicBezTo>
                  <a:cubicBezTo>
                    <a:pt x="3575"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28"/>
          <p:cNvGrpSpPr/>
          <p:nvPr/>
        </p:nvGrpSpPr>
        <p:grpSpPr>
          <a:xfrm>
            <a:off x="2041383" y="3750549"/>
            <a:ext cx="766068" cy="393727"/>
            <a:chOff x="936400" y="3684850"/>
            <a:chExt cx="194325" cy="99875"/>
          </a:xfrm>
        </p:grpSpPr>
        <p:sp>
          <p:nvSpPr>
            <p:cNvPr id="170" name="Google Shape;170;p28"/>
            <p:cNvSpPr/>
            <p:nvPr/>
          </p:nvSpPr>
          <p:spPr>
            <a:xfrm>
              <a:off x="1034475" y="3685275"/>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1032125" y="3684850"/>
              <a:ext cx="98600" cy="99875"/>
            </a:xfrm>
            <a:custGeom>
              <a:avLst/>
              <a:gdLst/>
              <a:ahLst/>
              <a:cxnLst/>
              <a:rect l="l" t="t" r="r" b="b"/>
              <a:pathLst>
                <a:path w="3944" h="3995" extrusionOk="0">
                  <a:moveTo>
                    <a:pt x="3578" y="0"/>
                  </a:moveTo>
                  <a:cubicBezTo>
                    <a:pt x="3391" y="0"/>
                    <a:pt x="3205" y="19"/>
                    <a:pt x="3033" y="34"/>
                  </a:cubicBezTo>
                  <a:cubicBezTo>
                    <a:pt x="2938" y="42"/>
                    <a:pt x="2848" y="46"/>
                    <a:pt x="2758" y="46"/>
                  </a:cubicBezTo>
                  <a:cubicBezTo>
                    <a:pt x="2663" y="46"/>
                    <a:pt x="2569" y="42"/>
                    <a:pt x="2470" y="38"/>
                  </a:cubicBezTo>
                  <a:cubicBezTo>
                    <a:pt x="2278" y="30"/>
                    <a:pt x="2064" y="17"/>
                    <a:pt x="1851" y="17"/>
                  </a:cubicBezTo>
                  <a:lnTo>
                    <a:pt x="1235" y="21"/>
                  </a:lnTo>
                  <a:lnTo>
                    <a:pt x="82" y="9"/>
                  </a:lnTo>
                  <a:lnTo>
                    <a:pt x="70" y="1072"/>
                  </a:lnTo>
                  <a:cubicBezTo>
                    <a:pt x="66" y="1248"/>
                    <a:pt x="62" y="1421"/>
                    <a:pt x="62" y="1593"/>
                  </a:cubicBezTo>
                  <a:cubicBezTo>
                    <a:pt x="58" y="1753"/>
                    <a:pt x="49" y="1921"/>
                    <a:pt x="41" y="2085"/>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8" y="3735"/>
                    <a:pt x="4" y="3821"/>
                    <a:pt x="0" y="3907"/>
                  </a:cubicBezTo>
                  <a:lnTo>
                    <a:pt x="66" y="3911"/>
                  </a:lnTo>
                  <a:lnTo>
                    <a:pt x="333" y="3924"/>
                  </a:lnTo>
                  <a:lnTo>
                    <a:pt x="431" y="3928"/>
                  </a:lnTo>
                  <a:lnTo>
                    <a:pt x="517" y="3928"/>
                  </a:lnTo>
                  <a:lnTo>
                    <a:pt x="846" y="3936"/>
                  </a:lnTo>
                  <a:cubicBezTo>
                    <a:pt x="1051" y="3940"/>
                    <a:pt x="1227" y="3944"/>
                    <a:pt x="1375" y="3952"/>
                  </a:cubicBezTo>
                  <a:lnTo>
                    <a:pt x="1699" y="3952"/>
                  </a:lnTo>
                  <a:lnTo>
                    <a:pt x="2163" y="3969"/>
                  </a:lnTo>
                  <a:cubicBezTo>
                    <a:pt x="2245" y="3973"/>
                    <a:pt x="2323" y="3975"/>
                    <a:pt x="2397" y="3975"/>
                  </a:cubicBezTo>
                  <a:cubicBezTo>
                    <a:pt x="2470" y="3975"/>
                    <a:pt x="2540" y="3973"/>
                    <a:pt x="2606" y="3969"/>
                  </a:cubicBezTo>
                  <a:cubicBezTo>
                    <a:pt x="2737" y="3965"/>
                    <a:pt x="2856" y="3965"/>
                    <a:pt x="2955" y="3965"/>
                  </a:cubicBezTo>
                  <a:cubicBezTo>
                    <a:pt x="3057" y="3969"/>
                    <a:pt x="3160" y="3973"/>
                    <a:pt x="3250" y="3977"/>
                  </a:cubicBezTo>
                  <a:cubicBezTo>
                    <a:pt x="3405" y="3987"/>
                    <a:pt x="3538" y="3994"/>
                    <a:pt x="3642" y="3994"/>
                  </a:cubicBezTo>
                  <a:cubicBezTo>
                    <a:pt x="3665" y="3994"/>
                    <a:pt x="3686" y="3994"/>
                    <a:pt x="3705" y="3993"/>
                  </a:cubicBezTo>
                  <a:cubicBezTo>
                    <a:pt x="3816" y="3989"/>
                    <a:pt x="3878" y="3981"/>
                    <a:pt x="3886" y="3961"/>
                  </a:cubicBezTo>
                  <a:cubicBezTo>
                    <a:pt x="3890" y="3936"/>
                    <a:pt x="3841" y="3915"/>
                    <a:pt x="3747" y="3887"/>
                  </a:cubicBezTo>
                  <a:cubicBezTo>
                    <a:pt x="3611" y="3846"/>
                    <a:pt x="3467" y="3809"/>
                    <a:pt x="3328" y="3784"/>
                  </a:cubicBezTo>
                  <a:cubicBezTo>
                    <a:pt x="3229" y="3764"/>
                    <a:pt x="3123" y="3743"/>
                    <a:pt x="2996" y="3731"/>
                  </a:cubicBezTo>
                  <a:cubicBezTo>
                    <a:pt x="2873" y="3719"/>
                    <a:pt x="2737" y="3714"/>
                    <a:pt x="2606" y="3710"/>
                  </a:cubicBezTo>
                  <a:cubicBezTo>
                    <a:pt x="2470" y="3706"/>
                    <a:pt x="2335" y="3702"/>
                    <a:pt x="2204" y="3694"/>
                  </a:cubicBezTo>
                  <a:cubicBezTo>
                    <a:pt x="2060" y="3686"/>
                    <a:pt x="1900" y="3677"/>
                    <a:pt x="1740" y="3673"/>
                  </a:cubicBezTo>
                  <a:lnTo>
                    <a:pt x="1399" y="3661"/>
                  </a:lnTo>
                  <a:cubicBezTo>
                    <a:pt x="1252" y="3657"/>
                    <a:pt x="1071" y="3653"/>
                    <a:pt x="862" y="3653"/>
                  </a:cubicBezTo>
                  <a:lnTo>
                    <a:pt x="525" y="3649"/>
                  </a:lnTo>
                  <a:lnTo>
                    <a:pt x="279" y="3649"/>
                  </a:lnTo>
                  <a:lnTo>
                    <a:pt x="267" y="3645"/>
                  </a:lnTo>
                  <a:lnTo>
                    <a:pt x="259" y="3641"/>
                  </a:lnTo>
                  <a:cubicBezTo>
                    <a:pt x="263" y="3632"/>
                    <a:pt x="263" y="3628"/>
                    <a:pt x="267" y="3620"/>
                  </a:cubicBezTo>
                  <a:lnTo>
                    <a:pt x="267" y="3608"/>
                  </a:lnTo>
                  <a:lnTo>
                    <a:pt x="267" y="3567"/>
                  </a:lnTo>
                  <a:lnTo>
                    <a:pt x="271" y="3476"/>
                  </a:lnTo>
                  <a:cubicBezTo>
                    <a:pt x="275" y="3329"/>
                    <a:pt x="271" y="3169"/>
                    <a:pt x="271" y="3021"/>
                  </a:cubicBezTo>
                  <a:cubicBezTo>
                    <a:pt x="267" y="2873"/>
                    <a:pt x="263" y="2717"/>
                    <a:pt x="263" y="2557"/>
                  </a:cubicBezTo>
                  <a:cubicBezTo>
                    <a:pt x="259" y="2401"/>
                    <a:pt x="263" y="2250"/>
                    <a:pt x="267" y="2085"/>
                  </a:cubicBezTo>
                  <a:cubicBezTo>
                    <a:pt x="271" y="1921"/>
                    <a:pt x="275" y="1745"/>
                    <a:pt x="275" y="1560"/>
                  </a:cubicBezTo>
                  <a:cubicBezTo>
                    <a:pt x="271" y="1388"/>
                    <a:pt x="271" y="1211"/>
                    <a:pt x="271" y="1035"/>
                  </a:cubicBezTo>
                  <a:cubicBezTo>
                    <a:pt x="271" y="871"/>
                    <a:pt x="267" y="703"/>
                    <a:pt x="267" y="534"/>
                  </a:cubicBezTo>
                  <a:lnTo>
                    <a:pt x="267" y="280"/>
                  </a:lnTo>
                  <a:lnTo>
                    <a:pt x="267" y="202"/>
                  </a:lnTo>
                  <a:lnTo>
                    <a:pt x="267" y="194"/>
                  </a:lnTo>
                  <a:lnTo>
                    <a:pt x="378" y="194"/>
                  </a:lnTo>
                  <a:lnTo>
                    <a:pt x="673" y="190"/>
                  </a:lnTo>
                  <a:lnTo>
                    <a:pt x="1276" y="186"/>
                  </a:lnTo>
                  <a:cubicBezTo>
                    <a:pt x="1486" y="177"/>
                    <a:pt x="1695" y="173"/>
                    <a:pt x="1888" y="169"/>
                  </a:cubicBezTo>
                  <a:cubicBezTo>
                    <a:pt x="2085" y="169"/>
                    <a:pt x="2278" y="181"/>
                    <a:pt x="2483" y="190"/>
                  </a:cubicBezTo>
                  <a:cubicBezTo>
                    <a:pt x="2585" y="198"/>
                    <a:pt x="2688" y="198"/>
                    <a:pt x="2795" y="198"/>
                  </a:cubicBezTo>
                  <a:cubicBezTo>
                    <a:pt x="2901" y="198"/>
                    <a:pt x="3004" y="190"/>
                    <a:pt x="3102" y="181"/>
                  </a:cubicBezTo>
                  <a:cubicBezTo>
                    <a:pt x="3255" y="168"/>
                    <a:pt x="3408" y="160"/>
                    <a:pt x="3559" y="160"/>
                  </a:cubicBezTo>
                  <a:cubicBezTo>
                    <a:pt x="3590" y="160"/>
                    <a:pt x="3621" y="160"/>
                    <a:pt x="3652" y="161"/>
                  </a:cubicBezTo>
                  <a:lnTo>
                    <a:pt x="3714" y="161"/>
                  </a:lnTo>
                  <a:cubicBezTo>
                    <a:pt x="3722" y="161"/>
                    <a:pt x="3726" y="165"/>
                    <a:pt x="3734" y="165"/>
                  </a:cubicBezTo>
                  <a:cubicBezTo>
                    <a:pt x="3730" y="181"/>
                    <a:pt x="3726" y="190"/>
                    <a:pt x="3726" y="202"/>
                  </a:cubicBezTo>
                  <a:lnTo>
                    <a:pt x="3726" y="214"/>
                  </a:lnTo>
                  <a:lnTo>
                    <a:pt x="3726" y="251"/>
                  </a:lnTo>
                  <a:lnTo>
                    <a:pt x="3722" y="333"/>
                  </a:lnTo>
                  <a:cubicBezTo>
                    <a:pt x="3714" y="522"/>
                    <a:pt x="3714" y="703"/>
                    <a:pt x="3722" y="879"/>
                  </a:cubicBezTo>
                  <a:cubicBezTo>
                    <a:pt x="3726" y="1051"/>
                    <a:pt x="3726" y="1211"/>
                    <a:pt x="3726" y="1371"/>
                  </a:cubicBezTo>
                  <a:cubicBezTo>
                    <a:pt x="3726" y="1540"/>
                    <a:pt x="3730" y="1696"/>
                    <a:pt x="3730" y="1843"/>
                  </a:cubicBezTo>
                  <a:cubicBezTo>
                    <a:pt x="3734" y="1991"/>
                    <a:pt x="3738" y="2131"/>
                    <a:pt x="3734" y="2258"/>
                  </a:cubicBezTo>
                  <a:cubicBezTo>
                    <a:pt x="3734" y="2385"/>
                    <a:pt x="3726" y="2508"/>
                    <a:pt x="3722" y="2631"/>
                  </a:cubicBezTo>
                  <a:cubicBezTo>
                    <a:pt x="3718" y="2754"/>
                    <a:pt x="3714" y="2877"/>
                    <a:pt x="3718" y="2984"/>
                  </a:cubicBezTo>
                  <a:cubicBezTo>
                    <a:pt x="3722" y="3087"/>
                    <a:pt x="3726" y="3181"/>
                    <a:pt x="3730" y="3267"/>
                  </a:cubicBezTo>
                  <a:cubicBezTo>
                    <a:pt x="3747" y="3612"/>
                    <a:pt x="3779"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3" y="2414"/>
                    <a:pt x="3943" y="2262"/>
                  </a:cubicBezTo>
                  <a:cubicBezTo>
                    <a:pt x="3943" y="2114"/>
                    <a:pt x="3939" y="1971"/>
                    <a:pt x="3935" y="1815"/>
                  </a:cubicBezTo>
                  <a:cubicBezTo>
                    <a:pt x="3927" y="1663"/>
                    <a:pt x="3919" y="1507"/>
                    <a:pt x="3919" y="1355"/>
                  </a:cubicBezTo>
                  <a:cubicBezTo>
                    <a:pt x="3919" y="1183"/>
                    <a:pt x="3911" y="1014"/>
                    <a:pt x="3902" y="842"/>
                  </a:cubicBezTo>
                  <a:cubicBezTo>
                    <a:pt x="3894" y="670"/>
                    <a:pt x="3890" y="502"/>
                    <a:pt x="3894" y="329"/>
                  </a:cubicBezTo>
                  <a:cubicBezTo>
                    <a:pt x="3898" y="227"/>
                    <a:pt x="3902" y="120"/>
                    <a:pt x="3902" y="1"/>
                  </a:cubicBezTo>
                  <a:lnTo>
                    <a:pt x="3632" y="1"/>
                  </a:lnTo>
                  <a:cubicBezTo>
                    <a:pt x="3614" y="1"/>
                    <a:pt x="3596" y="0"/>
                    <a:pt x="3578"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936400" y="3732675"/>
              <a:ext cx="98725" cy="25"/>
            </a:xfrm>
            <a:custGeom>
              <a:avLst/>
              <a:gdLst/>
              <a:ahLst/>
              <a:cxnLst/>
              <a:rect l="l" t="t" r="r" b="b"/>
              <a:pathLst>
                <a:path w="3949" h="1" extrusionOk="0">
                  <a:moveTo>
                    <a:pt x="3948"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936400" y="3728875"/>
              <a:ext cx="98625" cy="7650"/>
            </a:xfrm>
            <a:custGeom>
              <a:avLst/>
              <a:gdLst/>
              <a:ahLst/>
              <a:cxnLst/>
              <a:rect l="l" t="t" r="r" b="b"/>
              <a:pathLst>
                <a:path w="3945" h="306" extrusionOk="0">
                  <a:moveTo>
                    <a:pt x="3497" y="0"/>
                  </a:moveTo>
                  <a:cubicBezTo>
                    <a:pt x="3456" y="4"/>
                    <a:pt x="3419" y="8"/>
                    <a:pt x="3378" y="8"/>
                  </a:cubicBezTo>
                  <a:lnTo>
                    <a:pt x="3148" y="25"/>
                  </a:lnTo>
                  <a:cubicBezTo>
                    <a:pt x="3091" y="37"/>
                    <a:pt x="3029" y="41"/>
                    <a:pt x="2972" y="45"/>
                  </a:cubicBezTo>
                  <a:cubicBezTo>
                    <a:pt x="2943" y="41"/>
                    <a:pt x="2906" y="33"/>
                    <a:pt x="2869" y="29"/>
                  </a:cubicBezTo>
                  <a:cubicBezTo>
                    <a:pt x="2828" y="29"/>
                    <a:pt x="2787" y="29"/>
                    <a:pt x="2750" y="37"/>
                  </a:cubicBezTo>
                  <a:cubicBezTo>
                    <a:pt x="2709" y="45"/>
                    <a:pt x="2672" y="49"/>
                    <a:pt x="2631" y="54"/>
                  </a:cubicBezTo>
                  <a:cubicBezTo>
                    <a:pt x="2590" y="49"/>
                    <a:pt x="2549" y="41"/>
                    <a:pt x="2508" y="29"/>
                  </a:cubicBezTo>
                  <a:cubicBezTo>
                    <a:pt x="2487" y="25"/>
                    <a:pt x="2463" y="21"/>
                    <a:pt x="2438" y="21"/>
                  </a:cubicBezTo>
                  <a:lnTo>
                    <a:pt x="2373" y="25"/>
                  </a:lnTo>
                  <a:lnTo>
                    <a:pt x="2237" y="33"/>
                  </a:lnTo>
                  <a:lnTo>
                    <a:pt x="2094" y="41"/>
                  </a:lnTo>
                  <a:cubicBezTo>
                    <a:pt x="2073" y="45"/>
                    <a:pt x="2048" y="45"/>
                    <a:pt x="2024" y="49"/>
                  </a:cubicBezTo>
                  <a:lnTo>
                    <a:pt x="1950" y="58"/>
                  </a:lnTo>
                  <a:cubicBezTo>
                    <a:pt x="1925" y="62"/>
                    <a:pt x="1905" y="66"/>
                    <a:pt x="1880" y="66"/>
                  </a:cubicBezTo>
                  <a:lnTo>
                    <a:pt x="1806" y="66"/>
                  </a:lnTo>
                  <a:lnTo>
                    <a:pt x="1663" y="70"/>
                  </a:lnTo>
                  <a:lnTo>
                    <a:pt x="1503" y="74"/>
                  </a:lnTo>
                  <a:lnTo>
                    <a:pt x="1347" y="82"/>
                  </a:lnTo>
                  <a:cubicBezTo>
                    <a:pt x="1293" y="82"/>
                    <a:pt x="1244" y="78"/>
                    <a:pt x="1191" y="78"/>
                  </a:cubicBezTo>
                  <a:lnTo>
                    <a:pt x="1117" y="74"/>
                  </a:lnTo>
                  <a:cubicBezTo>
                    <a:pt x="1092" y="74"/>
                    <a:pt x="1064" y="78"/>
                    <a:pt x="1039" y="82"/>
                  </a:cubicBezTo>
                  <a:cubicBezTo>
                    <a:pt x="1011" y="87"/>
                    <a:pt x="983" y="91"/>
                    <a:pt x="955" y="91"/>
                  </a:cubicBezTo>
                  <a:cubicBezTo>
                    <a:pt x="938" y="91"/>
                    <a:pt x="921" y="90"/>
                    <a:pt x="904" y="86"/>
                  </a:cubicBezTo>
                  <a:cubicBezTo>
                    <a:pt x="854" y="70"/>
                    <a:pt x="809" y="58"/>
                    <a:pt x="764" y="49"/>
                  </a:cubicBezTo>
                  <a:cubicBezTo>
                    <a:pt x="719" y="49"/>
                    <a:pt x="674" y="49"/>
                    <a:pt x="629" y="58"/>
                  </a:cubicBezTo>
                  <a:cubicBezTo>
                    <a:pt x="608" y="62"/>
                    <a:pt x="592" y="62"/>
                    <a:pt x="571" y="62"/>
                  </a:cubicBezTo>
                  <a:lnTo>
                    <a:pt x="300" y="62"/>
                  </a:lnTo>
                  <a:cubicBezTo>
                    <a:pt x="239" y="62"/>
                    <a:pt x="186" y="66"/>
                    <a:pt x="140" y="70"/>
                  </a:cubicBezTo>
                  <a:cubicBezTo>
                    <a:pt x="103" y="70"/>
                    <a:pt x="71" y="78"/>
                    <a:pt x="38" y="95"/>
                  </a:cubicBezTo>
                  <a:cubicBezTo>
                    <a:pt x="13" y="107"/>
                    <a:pt x="1" y="127"/>
                    <a:pt x="1" y="152"/>
                  </a:cubicBezTo>
                  <a:cubicBezTo>
                    <a:pt x="1" y="181"/>
                    <a:pt x="13" y="201"/>
                    <a:pt x="38" y="214"/>
                  </a:cubicBezTo>
                  <a:cubicBezTo>
                    <a:pt x="67" y="234"/>
                    <a:pt x="103" y="251"/>
                    <a:pt x="140" y="259"/>
                  </a:cubicBezTo>
                  <a:cubicBezTo>
                    <a:pt x="194" y="267"/>
                    <a:pt x="247" y="271"/>
                    <a:pt x="305" y="271"/>
                  </a:cubicBezTo>
                  <a:cubicBezTo>
                    <a:pt x="323" y="272"/>
                    <a:pt x="342" y="273"/>
                    <a:pt x="362" y="273"/>
                  </a:cubicBezTo>
                  <a:cubicBezTo>
                    <a:pt x="410" y="273"/>
                    <a:pt x="463" y="270"/>
                    <a:pt x="518" y="267"/>
                  </a:cubicBezTo>
                  <a:lnTo>
                    <a:pt x="579" y="263"/>
                  </a:lnTo>
                  <a:cubicBezTo>
                    <a:pt x="600" y="263"/>
                    <a:pt x="620" y="259"/>
                    <a:pt x="641" y="255"/>
                  </a:cubicBezTo>
                  <a:cubicBezTo>
                    <a:pt x="682" y="242"/>
                    <a:pt x="727" y="238"/>
                    <a:pt x="768" y="234"/>
                  </a:cubicBezTo>
                  <a:cubicBezTo>
                    <a:pt x="809" y="238"/>
                    <a:pt x="854" y="255"/>
                    <a:pt x="904" y="263"/>
                  </a:cubicBezTo>
                  <a:cubicBezTo>
                    <a:pt x="957" y="263"/>
                    <a:pt x="1006" y="259"/>
                    <a:pt x="1055" y="242"/>
                  </a:cubicBezTo>
                  <a:cubicBezTo>
                    <a:pt x="1080" y="238"/>
                    <a:pt x="1105" y="234"/>
                    <a:pt x="1125" y="234"/>
                  </a:cubicBezTo>
                  <a:lnTo>
                    <a:pt x="1359" y="234"/>
                  </a:lnTo>
                  <a:cubicBezTo>
                    <a:pt x="1408" y="230"/>
                    <a:pt x="1462" y="226"/>
                    <a:pt x="1515" y="226"/>
                  </a:cubicBezTo>
                  <a:lnTo>
                    <a:pt x="1675" y="234"/>
                  </a:lnTo>
                  <a:lnTo>
                    <a:pt x="1819" y="242"/>
                  </a:lnTo>
                  <a:lnTo>
                    <a:pt x="1892" y="246"/>
                  </a:lnTo>
                  <a:cubicBezTo>
                    <a:pt x="1899" y="248"/>
                    <a:pt x="1907" y="248"/>
                    <a:pt x="1915" y="248"/>
                  </a:cubicBezTo>
                  <a:cubicBezTo>
                    <a:pt x="1932" y="248"/>
                    <a:pt x="1950" y="246"/>
                    <a:pt x="1966" y="246"/>
                  </a:cubicBezTo>
                  <a:lnTo>
                    <a:pt x="2036" y="242"/>
                  </a:lnTo>
                  <a:lnTo>
                    <a:pt x="2106" y="242"/>
                  </a:lnTo>
                  <a:lnTo>
                    <a:pt x="2245" y="246"/>
                  </a:lnTo>
                  <a:lnTo>
                    <a:pt x="2442" y="246"/>
                  </a:lnTo>
                  <a:cubicBezTo>
                    <a:pt x="2463" y="246"/>
                    <a:pt x="2483" y="251"/>
                    <a:pt x="2504" y="259"/>
                  </a:cubicBezTo>
                  <a:cubicBezTo>
                    <a:pt x="2545" y="275"/>
                    <a:pt x="2590" y="287"/>
                    <a:pt x="2635" y="292"/>
                  </a:cubicBezTo>
                  <a:cubicBezTo>
                    <a:pt x="2676" y="292"/>
                    <a:pt x="2717" y="283"/>
                    <a:pt x="2758" y="283"/>
                  </a:cubicBezTo>
                  <a:cubicBezTo>
                    <a:pt x="2775" y="281"/>
                    <a:pt x="2792" y="280"/>
                    <a:pt x="2810" y="280"/>
                  </a:cubicBezTo>
                  <a:cubicBezTo>
                    <a:pt x="2828" y="280"/>
                    <a:pt x="2846" y="281"/>
                    <a:pt x="2865" y="283"/>
                  </a:cubicBezTo>
                  <a:cubicBezTo>
                    <a:pt x="2898" y="292"/>
                    <a:pt x="2935" y="300"/>
                    <a:pt x="2968" y="304"/>
                  </a:cubicBezTo>
                  <a:cubicBezTo>
                    <a:pt x="2984" y="305"/>
                    <a:pt x="3001" y="306"/>
                    <a:pt x="3018" y="306"/>
                  </a:cubicBezTo>
                  <a:cubicBezTo>
                    <a:pt x="3064" y="306"/>
                    <a:pt x="3111" y="302"/>
                    <a:pt x="3156" y="296"/>
                  </a:cubicBezTo>
                  <a:lnTo>
                    <a:pt x="3378" y="292"/>
                  </a:lnTo>
                  <a:cubicBezTo>
                    <a:pt x="3419" y="292"/>
                    <a:pt x="3460" y="283"/>
                    <a:pt x="3501" y="275"/>
                  </a:cubicBezTo>
                  <a:cubicBezTo>
                    <a:pt x="3538" y="271"/>
                    <a:pt x="3571" y="267"/>
                    <a:pt x="3608" y="263"/>
                  </a:cubicBezTo>
                  <a:cubicBezTo>
                    <a:pt x="3640" y="259"/>
                    <a:pt x="3673" y="259"/>
                    <a:pt x="3706" y="251"/>
                  </a:cubicBezTo>
                  <a:lnTo>
                    <a:pt x="3747" y="246"/>
                  </a:lnTo>
                  <a:lnTo>
                    <a:pt x="3768" y="242"/>
                  </a:lnTo>
                  <a:lnTo>
                    <a:pt x="3784" y="242"/>
                  </a:lnTo>
                  <a:cubicBezTo>
                    <a:pt x="3795" y="244"/>
                    <a:pt x="3806" y="244"/>
                    <a:pt x="3817" y="244"/>
                  </a:cubicBezTo>
                  <a:cubicBezTo>
                    <a:pt x="3845" y="244"/>
                    <a:pt x="3873" y="241"/>
                    <a:pt x="3899" y="238"/>
                  </a:cubicBezTo>
                  <a:cubicBezTo>
                    <a:pt x="3928" y="230"/>
                    <a:pt x="3944" y="210"/>
                    <a:pt x="3944" y="189"/>
                  </a:cubicBezTo>
                  <a:cubicBezTo>
                    <a:pt x="3944" y="168"/>
                    <a:pt x="3932" y="152"/>
                    <a:pt x="3903" y="127"/>
                  </a:cubicBezTo>
                  <a:cubicBezTo>
                    <a:pt x="3870" y="95"/>
                    <a:pt x="3833" y="66"/>
                    <a:pt x="3788" y="41"/>
                  </a:cubicBezTo>
                  <a:cubicBezTo>
                    <a:pt x="3784" y="41"/>
                    <a:pt x="3776" y="37"/>
                    <a:pt x="3768" y="33"/>
                  </a:cubicBezTo>
                  <a:lnTo>
                    <a:pt x="3747" y="29"/>
                  </a:lnTo>
                  <a:lnTo>
                    <a:pt x="3706" y="21"/>
                  </a:lnTo>
                  <a:cubicBezTo>
                    <a:pt x="3673" y="13"/>
                    <a:pt x="3640" y="8"/>
                    <a:pt x="3608"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28"/>
          <p:cNvGrpSpPr/>
          <p:nvPr/>
        </p:nvGrpSpPr>
        <p:grpSpPr>
          <a:xfrm>
            <a:off x="6285811" y="2090459"/>
            <a:ext cx="775332" cy="393727"/>
            <a:chOff x="1698900" y="3389925"/>
            <a:chExt cx="196675" cy="99875"/>
          </a:xfrm>
        </p:grpSpPr>
        <p:sp>
          <p:nvSpPr>
            <p:cNvPr id="175" name="Google Shape;175;p28"/>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28"/>
          <p:cNvGrpSpPr/>
          <p:nvPr/>
        </p:nvGrpSpPr>
        <p:grpSpPr>
          <a:xfrm>
            <a:off x="6004295" y="4105630"/>
            <a:ext cx="770109" cy="393727"/>
            <a:chOff x="1479675" y="3874625"/>
            <a:chExt cx="195350" cy="99875"/>
          </a:xfrm>
        </p:grpSpPr>
        <p:sp>
          <p:nvSpPr>
            <p:cNvPr id="180" name="Google Shape;180;p28"/>
            <p:cNvSpPr/>
            <p:nvPr/>
          </p:nvSpPr>
          <p:spPr>
            <a:xfrm>
              <a:off x="1482050" y="3875050"/>
              <a:ext cx="94900" cy="94900"/>
            </a:xfrm>
            <a:custGeom>
              <a:avLst/>
              <a:gdLst/>
              <a:ahLst/>
              <a:cxnLst/>
              <a:rect l="l" t="t" r="r" b="b"/>
              <a:pathLst>
                <a:path w="3796" h="3796" extrusionOk="0">
                  <a:moveTo>
                    <a:pt x="0" y="0"/>
                  </a:moveTo>
                  <a:lnTo>
                    <a:pt x="0"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1479675" y="3874625"/>
              <a:ext cx="98600" cy="99875"/>
            </a:xfrm>
            <a:custGeom>
              <a:avLst/>
              <a:gdLst/>
              <a:ahLst/>
              <a:cxnLst/>
              <a:rect l="l" t="t" r="r" b="b"/>
              <a:pathLst>
                <a:path w="3944" h="3995" extrusionOk="0">
                  <a:moveTo>
                    <a:pt x="3577" y="0"/>
                  </a:moveTo>
                  <a:cubicBezTo>
                    <a:pt x="3387" y="0"/>
                    <a:pt x="3201" y="19"/>
                    <a:pt x="3033" y="34"/>
                  </a:cubicBezTo>
                  <a:cubicBezTo>
                    <a:pt x="2939" y="42"/>
                    <a:pt x="2848" y="46"/>
                    <a:pt x="2754" y="46"/>
                  </a:cubicBezTo>
                  <a:cubicBezTo>
                    <a:pt x="2664" y="46"/>
                    <a:pt x="2569" y="42"/>
                    <a:pt x="2471" y="38"/>
                  </a:cubicBezTo>
                  <a:cubicBezTo>
                    <a:pt x="2274" y="30"/>
                    <a:pt x="2065" y="17"/>
                    <a:pt x="1851" y="17"/>
                  </a:cubicBezTo>
                  <a:lnTo>
                    <a:pt x="1236" y="22"/>
                  </a:lnTo>
                  <a:lnTo>
                    <a:pt x="79" y="9"/>
                  </a:lnTo>
                  <a:lnTo>
                    <a:pt x="66" y="1072"/>
                  </a:lnTo>
                  <a:cubicBezTo>
                    <a:pt x="66" y="1248"/>
                    <a:pt x="62" y="1421"/>
                    <a:pt x="62" y="1593"/>
                  </a:cubicBezTo>
                  <a:cubicBezTo>
                    <a:pt x="58" y="1753"/>
                    <a:pt x="50" y="1921"/>
                    <a:pt x="42" y="2085"/>
                  </a:cubicBezTo>
                  <a:cubicBezTo>
                    <a:pt x="29" y="2254"/>
                    <a:pt x="25" y="2430"/>
                    <a:pt x="25" y="2590"/>
                  </a:cubicBezTo>
                  <a:lnTo>
                    <a:pt x="25" y="3050"/>
                  </a:lnTo>
                  <a:cubicBezTo>
                    <a:pt x="25" y="3124"/>
                    <a:pt x="29" y="3197"/>
                    <a:pt x="25" y="3267"/>
                  </a:cubicBezTo>
                  <a:cubicBezTo>
                    <a:pt x="25" y="3333"/>
                    <a:pt x="25" y="3403"/>
                    <a:pt x="21" y="3464"/>
                  </a:cubicBezTo>
                  <a:cubicBezTo>
                    <a:pt x="17" y="3526"/>
                    <a:pt x="13" y="3587"/>
                    <a:pt x="9" y="3649"/>
                  </a:cubicBezTo>
                  <a:cubicBezTo>
                    <a:pt x="5" y="3735"/>
                    <a:pt x="1" y="3821"/>
                    <a:pt x="1" y="3907"/>
                  </a:cubicBezTo>
                  <a:lnTo>
                    <a:pt x="62" y="3911"/>
                  </a:lnTo>
                  <a:lnTo>
                    <a:pt x="333" y="3924"/>
                  </a:lnTo>
                  <a:lnTo>
                    <a:pt x="427" y="3928"/>
                  </a:lnTo>
                  <a:lnTo>
                    <a:pt x="518" y="3928"/>
                  </a:lnTo>
                  <a:lnTo>
                    <a:pt x="846" y="3936"/>
                  </a:lnTo>
                  <a:cubicBezTo>
                    <a:pt x="1051" y="3940"/>
                    <a:pt x="1228" y="3944"/>
                    <a:pt x="1371" y="3952"/>
                  </a:cubicBezTo>
                  <a:lnTo>
                    <a:pt x="1700" y="3952"/>
                  </a:lnTo>
                  <a:lnTo>
                    <a:pt x="2159" y="3969"/>
                  </a:lnTo>
                  <a:cubicBezTo>
                    <a:pt x="2241" y="3973"/>
                    <a:pt x="2319" y="3975"/>
                    <a:pt x="2393" y="3975"/>
                  </a:cubicBezTo>
                  <a:cubicBezTo>
                    <a:pt x="2467" y="3975"/>
                    <a:pt x="2537" y="3973"/>
                    <a:pt x="2602" y="3969"/>
                  </a:cubicBezTo>
                  <a:cubicBezTo>
                    <a:pt x="2734" y="3965"/>
                    <a:pt x="2853" y="3965"/>
                    <a:pt x="2955" y="3965"/>
                  </a:cubicBezTo>
                  <a:cubicBezTo>
                    <a:pt x="3058" y="3969"/>
                    <a:pt x="3156" y="3973"/>
                    <a:pt x="3251" y="3977"/>
                  </a:cubicBezTo>
                  <a:cubicBezTo>
                    <a:pt x="3402" y="3987"/>
                    <a:pt x="3538" y="3995"/>
                    <a:pt x="3643" y="3995"/>
                  </a:cubicBezTo>
                  <a:cubicBezTo>
                    <a:pt x="3665" y="3995"/>
                    <a:pt x="3686" y="3994"/>
                    <a:pt x="3706" y="3993"/>
                  </a:cubicBezTo>
                  <a:cubicBezTo>
                    <a:pt x="3817" y="3989"/>
                    <a:pt x="3878" y="3981"/>
                    <a:pt x="3882" y="3961"/>
                  </a:cubicBezTo>
                  <a:cubicBezTo>
                    <a:pt x="3891" y="3936"/>
                    <a:pt x="3841" y="3916"/>
                    <a:pt x="3747" y="3887"/>
                  </a:cubicBezTo>
                  <a:cubicBezTo>
                    <a:pt x="3608" y="3846"/>
                    <a:pt x="3468" y="3809"/>
                    <a:pt x="3324" y="3784"/>
                  </a:cubicBezTo>
                  <a:cubicBezTo>
                    <a:pt x="3230" y="3764"/>
                    <a:pt x="3119" y="3743"/>
                    <a:pt x="2996" y="3731"/>
                  </a:cubicBezTo>
                  <a:cubicBezTo>
                    <a:pt x="2869" y="3719"/>
                    <a:pt x="2738" y="3714"/>
                    <a:pt x="2602" y="3710"/>
                  </a:cubicBezTo>
                  <a:cubicBezTo>
                    <a:pt x="2467" y="3706"/>
                    <a:pt x="2331" y="3702"/>
                    <a:pt x="2204" y="3694"/>
                  </a:cubicBezTo>
                  <a:cubicBezTo>
                    <a:pt x="2061" y="3686"/>
                    <a:pt x="1901" y="3678"/>
                    <a:pt x="1741" y="3673"/>
                  </a:cubicBezTo>
                  <a:lnTo>
                    <a:pt x="1400" y="3661"/>
                  </a:lnTo>
                  <a:cubicBezTo>
                    <a:pt x="1252" y="3657"/>
                    <a:pt x="1072" y="3653"/>
                    <a:pt x="858" y="3653"/>
                  </a:cubicBezTo>
                  <a:lnTo>
                    <a:pt x="526" y="3649"/>
                  </a:lnTo>
                  <a:lnTo>
                    <a:pt x="276" y="3649"/>
                  </a:lnTo>
                  <a:lnTo>
                    <a:pt x="263" y="3645"/>
                  </a:lnTo>
                  <a:lnTo>
                    <a:pt x="259" y="3641"/>
                  </a:lnTo>
                  <a:cubicBezTo>
                    <a:pt x="259" y="3632"/>
                    <a:pt x="263" y="3628"/>
                    <a:pt x="263" y="3620"/>
                  </a:cubicBezTo>
                  <a:lnTo>
                    <a:pt x="263" y="3608"/>
                  </a:lnTo>
                  <a:lnTo>
                    <a:pt x="263" y="3567"/>
                  </a:lnTo>
                  <a:lnTo>
                    <a:pt x="267" y="3476"/>
                  </a:lnTo>
                  <a:cubicBezTo>
                    <a:pt x="272" y="3329"/>
                    <a:pt x="272" y="3169"/>
                    <a:pt x="267" y="3021"/>
                  </a:cubicBezTo>
                  <a:cubicBezTo>
                    <a:pt x="263" y="2873"/>
                    <a:pt x="263" y="2717"/>
                    <a:pt x="259" y="2557"/>
                  </a:cubicBezTo>
                  <a:cubicBezTo>
                    <a:pt x="255" y="2401"/>
                    <a:pt x="259" y="2250"/>
                    <a:pt x="263" y="2085"/>
                  </a:cubicBezTo>
                  <a:cubicBezTo>
                    <a:pt x="267" y="1921"/>
                    <a:pt x="276" y="1745"/>
                    <a:pt x="276" y="1560"/>
                  </a:cubicBezTo>
                  <a:cubicBezTo>
                    <a:pt x="272" y="1388"/>
                    <a:pt x="272" y="1211"/>
                    <a:pt x="272" y="1035"/>
                  </a:cubicBezTo>
                  <a:cubicBezTo>
                    <a:pt x="267" y="871"/>
                    <a:pt x="267" y="703"/>
                    <a:pt x="267" y="534"/>
                  </a:cubicBezTo>
                  <a:lnTo>
                    <a:pt x="267" y="280"/>
                  </a:lnTo>
                  <a:lnTo>
                    <a:pt x="267" y="202"/>
                  </a:lnTo>
                  <a:lnTo>
                    <a:pt x="267" y="194"/>
                  </a:lnTo>
                  <a:lnTo>
                    <a:pt x="378" y="194"/>
                  </a:lnTo>
                  <a:lnTo>
                    <a:pt x="674" y="190"/>
                  </a:lnTo>
                  <a:lnTo>
                    <a:pt x="1277" y="186"/>
                  </a:lnTo>
                  <a:cubicBezTo>
                    <a:pt x="1486" y="177"/>
                    <a:pt x="1691" y="173"/>
                    <a:pt x="1888" y="169"/>
                  </a:cubicBezTo>
                  <a:cubicBezTo>
                    <a:pt x="2081" y="169"/>
                    <a:pt x="2278" y="182"/>
                    <a:pt x="2483" y="190"/>
                  </a:cubicBezTo>
                  <a:cubicBezTo>
                    <a:pt x="2582" y="198"/>
                    <a:pt x="2684" y="198"/>
                    <a:pt x="2791" y="198"/>
                  </a:cubicBezTo>
                  <a:cubicBezTo>
                    <a:pt x="2898" y="198"/>
                    <a:pt x="3000" y="190"/>
                    <a:pt x="3099" y="182"/>
                  </a:cubicBezTo>
                  <a:cubicBezTo>
                    <a:pt x="3252" y="168"/>
                    <a:pt x="3405" y="160"/>
                    <a:pt x="3558" y="160"/>
                  </a:cubicBezTo>
                  <a:cubicBezTo>
                    <a:pt x="3589" y="160"/>
                    <a:pt x="3621" y="160"/>
                    <a:pt x="3653" y="161"/>
                  </a:cubicBezTo>
                  <a:lnTo>
                    <a:pt x="3710" y="161"/>
                  </a:lnTo>
                  <a:cubicBezTo>
                    <a:pt x="3718" y="161"/>
                    <a:pt x="3727" y="165"/>
                    <a:pt x="3731" y="165"/>
                  </a:cubicBezTo>
                  <a:cubicBezTo>
                    <a:pt x="3731" y="182"/>
                    <a:pt x="3722" y="190"/>
                    <a:pt x="3722" y="202"/>
                  </a:cubicBezTo>
                  <a:lnTo>
                    <a:pt x="3722" y="214"/>
                  </a:lnTo>
                  <a:lnTo>
                    <a:pt x="3722" y="251"/>
                  </a:lnTo>
                  <a:lnTo>
                    <a:pt x="3722" y="333"/>
                  </a:lnTo>
                  <a:cubicBezTo>
                    <a:pt x="3714" y="522"/>
                    <a:pt x="3714" y="703"/>
                    <a:pt x="3718" y="879"/>
                  </a:cubicBezTo>
                  <a:cubicBezTo>
                    <a:pt x="3722" y="1051"/>
                    <a:pt x="3722" y="1211"/>
                    <a:pt x="3722" y="1371"/>
                  </a:cubicBezTo>
                  <a:cubicBezTo>
                    <a:pt x="3722" y="1540"/>
                    <a:pt x="3727" y="1696"/>
                    <a:pt x="3731" y="1843"/>
                  </a:cubicBezTo>
                  <a:cubicBezTo>
                    <a:pt x="3735" y="1991"/>
                    <a:pt x="3735" y="2131"/>
                    <a:pt x="3735" y="2258"/>
                  </a:cubicBezTo>
                  <a:cubicBezTo>
                    <a:pt x="3731" y="2385"/>
                    <a:pt x="3727" y="2508"/>
                    <a:pt x="3722" y="2631"/>
                  </a:cubicBezTo>
                  <a:cubicBezTo>
                    <a:pt x="3714" y="2754"/>
                    <a:pt x="3714" y="2877"/>
                    <a:pt x="3714" y="2984"/>
                  </a:cubicBezTo>
                  <a:cubicBezTo>
                    <a:pt x="3718" y="3087"/>
                    <a:pt x="3722" y="3181"/>
                    <a:pt x="3727" y="3267"/>
                  </a:cubicBezTo>
                  <a:cubicBezTo>
                    <a:pt x="3747" y="3612"/>
                    <a:pt x="3776" y="3813"/>
                    <a:pt x="3829" y="3813"/>
                  </a:cubicBezTo>
                  <a:cubicBezTo>
                    <a:pt x="3878" y="3813"/>
                    <a:pt x="3903" y="3616"/>
                    <a:pt x="3911" y="3271"/>
                  </a:cubicBezTo>
                  <a:cubicBezTo>
                    <a:pt x="3915" y="3185"/>
                    <a:pt x="3915" y="3078"/>
                    <a:pt x="3915" y="2984"/>
                  </a:cubicBezTo>
                  <a:cubicBezTo>
                    <a:pt x="3915" y="2890"/>
                    <a:pt x="3923" y="2783"/>
                    <a:pt x="3928" y="2664"/>
                  </a:cubicBezTo>
                  <a:cubicBezTo>
                    <a:pt x="3932" y="2541"/>
                    <a:pt x="3940" y="2414"/>
                    <a:pt x="3944" y="2262"/>
                  </a:cubicBezTo>
                  <a:cubicBezTo>
                    <a:pt x="3944" y="2114"/>
                    <a:pt x="3940" y="1971"/>
                    <a:pt x="3932" y="1815"/>
                  </a:cubicBezTo>
                  <a:cubicBezTo>
                    <a:pt x="3928" y="1663"/>
                    <a:pt x="3919" y="1507"/>
                    <a:pt x="3919" y="1355"/>
                  </a:cubicBezTo>
                  <a:cubicBezTo>
                    <a:pt x="3915" y="1183"/>
                    <a:pt x="3911" y="1015"/>
                    <a:pt x="3903" y="842"/>
                  </a:cubicBezTo>
                  <a:cubicBezTo>
                    <a:pt x="3895" y="670"/>
                    <a:pt x="3891" y="502"/>
                    <a:pt x="3895" y="329"/>
                  </a:cubicBezTo>
                  <a:cubicBezTo>
                    <a:pt x="3895" y="227"/>
                    <a:pt x="3899" y="120"/>
                    <a:pt x="3903" y="1"/>
                  </a:cubicBezTo>
                  <a:lnTo>
                    <a:pt x="3632" y="1"/>
                  </a:lnTo>
                  <a:cubicBezTo>
                    <a:pt x="3614" y="1"/>
                    <a:pt x="3595" y="0"/>
                    <a:pt x="357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1576200" y="39224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8"/>
            <p:cNvSpPr/>
            <p:nvPr/>
          </p:nvSpPr>
          <p:spPr>
            <a:xfrm>
              <a:off x="1576200" y="3918650"/>
              <a:ext cx="98725" cy="7650"/>
            </a:xfrm>
            <a:custGeom>
              <a:avLst/>
              <a:gdLst/>
              <a:ahLst/>
              <a:cxnLst/>
              <a:rect l="l" t="t" r="r" b="b"/>
              <a:pathLst>
                <a:path w="3949" h="306" extrusionOk="0">
                  <a:moveTo>
                    <a:pt x="3501" y="0"/>
                  </a:moveTo>
                  <a:cubicBezTo>
                    <a:pt x="3460" y="4"/>
                    <a:pt x="3423" y="9"/>
                    <a:pt x="3382" y="9"/>
                  </a:cubicBezTo>
                  <a:lnTo>
                    <a:pt x="3152" y="25"/>
                  </a:lnTo>
                  <a:cubicBezTo>
                    <a:pt x="3095" y="37"/>
                    <a:pt x="3033" y="41"/>
                    <a:pt x="2976"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50"/>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6"/>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79" y="263"/>
                  </a:lnTo>
                  <a:cubicBezTo>
                    <a:pt x="600" y="263"/>
                    <a:pt x="625" y="259"/>
                    <a:pt x="645" y="255"/>
                  </a:cubicBezTo>
                  <a:cubicBezTo>
                    <a:pt x="686" y="242"/>
                    <a:pt x="727" y="238"/>
                    <a:pt x="772" y="234"/>
                  </a:cubicBezTo>
                  <a:cubicBezTo>
                    <a:pt x="813" y="238"/>
                    <a:pt x="854" y="255"/>
                    <a:pt x="908" y="263"/>
                  </a:cubicBezTo>
                  <a:cubicBezTo>
                    <a:pt x="957" y="263"/>
                    <a:pt x="1010" y="259"/>
                    <a:pt x="1060"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51" y="247"/>
                  </a:lnTo>
                  <a:cubicBezTo>
                    <a:pt x="2471" y="247"/>
                    <a:pt x="2492" y="251"/>
                    <a:pt x="2508" y="259"/>
                  </a:cubicBezTo>
                  <a:cubicBezTo>
                    <a:pt x="2553" y="275"/>
                    <a:pt x="2598" y="288"/>
                    <a:pt x="2643" y="292"/>
                  </a:cubicBezTo>
                  <a:cubicBezTo>
                    <a:pt x="2684" y="292"/>
                    <a:pt x="2725" y="283"/>
                    <a:pt x="2762" y="283"/>
                  </a:cubicBezTo>
                  <a:cubicBezTo>
                    <a:pt x="2781" y="281"/>
                    <a:pt x="2799" y="280"/>
                    <a:pt x="2818" y="280"/>
                  </a:cubicBezTo>
                  <a:cubicBezTo>
                    <a:pt x="2836" y="280"/>
                    <a:pt x="2855" y="281"/>
                    <a:pt x="2873" y="283"/>
                  </a:cubicBezTo>
                  <a:cubicBezTo>
                    <a:pt x="2902" y="292"/>
                    <a:pt x="2939" y="300"/>
                    <a:pt x="2976" y="304"/>
                  </a:cubicBezTo>
                  <a:cubicBezTo>
                    <a:pt x="2992" y="305"/>
                    <a:pt x="3009" y="306"/>
                    <a:pt x="3025" y="306"/>
                  </a:cubicBezTo>
                  <a:cubicBezTo>
                    <a:pt x="3070" y="306"/>
                    <a:pt x="3115" y="302"/>
                    <a:pt x="3160" y="296"/>
                  </a:cubicBezTo>
                  <a:lnTo>
                    <a:pt x="3382" y="292"/>
                  </a:lnTo>
                  <a:cubicBezTo>
                    <a:pt x="3423" y="292"/>
                    <a:pt x="3464" y="283"/>
                    <a:pt x="3505" y="275"/>
                  </a:cubicBezTo>
                  <a:cubicBezTo>
                    <a:pt x="3542" y="271"/>
                    <a:pt x="3575" y="267"/>
                    <a:pt x="3612" y="263"/>
                  </a:cubicBezTo>
                  <a:cubicBezTo>
                    <a:pt x="3645" y="259"/>
                    <a:pt x="3677" y="259"/>
                    <a:pt x="3710" y="251"/>
                  </a:cubicBezTo>
                  <a:lnTo>
                    <a:pt x="3751" y="247"/>
                  </a:lnTo>
                  <a:lnTo>
                    <a:pt x="3772" y="242"/>
                  </a:lnTo>
                  <a:lnTo>
                    <a:pt x="3788" y="242"/>
                  </a:lnTo>
                  <a:cubicBezTo>
                    <a:pt x="3800" y="244"/>
                    <a:pt x="3812" y="244"/>
                    <a:pt x="3823" y="244"/>
                  </a:cubicBezTo>
                  <a:cubicBezTo>
                    <a:pt x="3851" y="244"/>
                    <a:pt x="3878" y="241"/>
                    <a:pt x="3907" y="238"/>
                  </a:cubicBezTo>
                  <a:cubicBezTo>
                    <a:pt x="3936" y="230"/>
                    <a:pt x="3948" y="210"/>
                    <a:pt x="3948" y="189"/>
                  </a:cubicBezTo>
                  <a:cubicBezTo>
                    <a:pt x="3948" y="169"/>
                    <a:pt x="3936" y="152"/>
                    <a:pt x="3911" y="128"/>
                  </a:cubicBezTo>
                  <a:cubicBezTo>
                    <a:pt x="3874" y="95"/>
                    <a:pt x="3837" y="66"/>
                    <a:pt x="3796" y="41"/>
                  </a:cubicBezTo>
                  <a:cubicBezTo>
                    <a:pt x="3788" y="41"/>
                    <a:pt x="3780" y="37"/>
                    <a:pt x="3776" y="33"/>
                  </a:cubicBezTo>
                  <a:lnTo>
                    <a:pt x="3751" y="29"/>
                  </a:lnTo>
                  <a:lnTo>
                    <a:pt x="3710" y="21"/>
                  </a:lnTo>
                  <a:cubicBezTo>
                    <a:pt x="3677" y="13"/>
                    <a:pt x="3649" y="9"/>
                    <a:pt x="3612" y="4"/>
                  </a:cubicBezTo>
                  <a:cubicBezTo>
                    <a:pt x="3575" y="0"/>
                    <a:pt x="3538" y="0"/>
                    <a:pt x="3501"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8"/>
          <p:cNvSpPr txBox="1">
            <a:spLocks noGrp="1"/>
          </p:cNvSpPr>
          <p:nvPr>
            <p:ph type="ctrTitle" idx="4294967295"/>
          </p:nvPr>
        </p:nvSpPr>
        <p:spPr>
          <a:xfrm>
            <a:off x="2432884" y="1783775"/>
            <a:ext cx="4539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01</a:t>
            </a:r>
            <a:endParaRPr sz="2000">
              <a:solidFill>
                <a:schemeClr val="dk1"/>
              </a:solidFill>
            </a:endParaRPr>
          </a:p>
        </p:txBody>
      </p:sp>
      <p:sp>
        <p:nvSpPr>
          <p:cNvPr id="185" name="Google Shape;185;p28"/>
          <p:cNvSpPr txBox="1">
            <a:spLocks noGrp="1"/>
          </p:cNvSpPr>
          <p:nvPr>
            <p:ph type="ctrTitle" idx="4294967295"/>
          </p:nvPr>
        </p:nvSpPr>
        <p:spPr>
          <a:xfrm>
            <a:off x="2315673" y="3704425"/>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02</a:t>
            </a:r>
            <a:endParaRPr sz="2000">
              <a:solidFill>
                <a:schemeClr val="dk1"/>
              </a:solidFill>
            </a:endParaRPr>
          </a:p>
        </p:txBody>
      </p:sp>
      <p:sp>
        <p:nvSpPr>
          <p:cNvPr id="186" name="Google Shape;186;p28"/>
          <p:cNvSpPr txBox="1">
            <a:spLocks noGrp="1"/>
          </p:cNvSpPr>
          <p:nvPr>
            <p:ph type="ctrTitle" idx="4294967295"/>
          </p:nvPr>
        </p:nvSpPr>
        <p:spPr>
          <a:xfrm>
            <a:off x="6192237" y="204431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04</a:t>
            </a:r>
            <a:endParaRPr sz="2000">
              <a:solidFill>
                <a:schemeClr val="dk1"/>
              </a:solidFill>
            </a:endParaRPr>
          </a:p>
        </p:txBody>
      </p:sp>
      <p:sp>
        <p:nvSpPr>
          <p:cNvPr id="187" name="Google Shape;187;p28"/>
          <p:cNvSpPr txBox="1">
            <a:spLocks noGrp="1"/>
          </p:cNvSpPr>
          <p:nvPr>
            <p:ph type="ctrTitle" idx="4294967295"/>
          </p:nvPr>
        </p:nvSpPr>
        <p:spPr>
          <a:xfrm>
            <a:off x="5916073" y="4045904"/>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03</a:t>
            </a:r>
            <a:endParaRPr sz="2000">
              <a:solidFill>
                <a:schemeClr val="dk1"/>
              </a:solidFill>
            </a:endParaRPr>
          </a:p>
        </p:txBody>
      </p:sp>
      <p:pic>
        <p:nvPicPr>
          <p:cNvPr id="188" name="Google Shape;188;p28"/>
          <p:cNvPicPr preferRelativeResize="0"/>
          <p:nvPr/>
        </p:nvPicPr>
        <p:blipFill>
          <a:blip r:embed="rId7">
            <a:alphaModFix/>
          </a:blip>
          <a:stretch>
            <a:fillRect/>
          </a:stretch>
        </p:blipFill>
        <p:spPr>
          <a:xfrm>
            <a:off x="3894750" y="243032"/>
            <a:ext cx="1101824" cy="1674169"/>
          </a:xfrm>
          <a:prstGeom prst="rect">
            <a:avLst/>
          </a:prstGeom>
          <a:noFill/>
          <a:ln>
            <a:noFill/>
          </a:ln>
        </p:spPr>
      </p:pic>
      <p:sp>
        <p:nvSpPr>
          <p:cNvPr id="189" name="Google Shape;189;p28"/>
          <p:cNvSpPr txBox="1">
            <a:spLocks noGrp="1"/>
          </p:cNvSpPr>
          <p:nvPr>
            <p:ph type="ctrTitle" idx="4294967295"/>
          </p:nvPr>
        </p:nvSpPr>
        <p:spPr>
          <a:xfrm>
            <a:off x="5769827" y="901650"/>
            <a:ext cx="1440600" cy="434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HELMET</a:t>
            </a:r>
            <a:endParaRPr sz="2000"/>
          </a:p>
        </p:txBody>
      </p:sp>
      <p:grpSp>
        <p:nvGrpSpPr>
          <p:cNvPr id="190" name="Google Shape;190;p28"/>
          <p:cNvGrpSpPr/>
          <p:nvPr/>
        </p:nvGrpSpPr>
        <p:grpSpPr>
          <a:xfrm>
            <a:off x="4891836" y="971659"/>
            <a:ext cx="775332" cy="393727"/>
            <a:chOff x="1698900" y="3389925"/>
            <a:chExt cx="196675" cy="99875"/>
          </a:xfrm>
        </p:grpSpPr>
        <p:sp>
          <p:nvSpPr>
            <p:cNvPr id="191" name="Google Shape;191;p28"/>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5" name="Google Shape;195;p28"/>
          <p:cNvSpPr txBox="1">
            <a:spLocks noGrp="1"/>
          </p:cNvSpPr>
          <p:nvPr>
            <p:ph type="ctrTitle" idx="4294967295"/>
          </p:nvPr>
        </p:nvSpPr>
        <p:spPr>
          <a:xfrm>
            <a:off x="4798262" y="92551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05</a:t>
            </a:r>
            <a:endParaRPr sz="20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pic>
        <p:nvPicPr>
          <p:cNvPr id="795" name="Google Shape;795;p73"/>
          <p:cNvPicPr preferRelativeResize="0"/>
          <p:nvPr/>
        </p:nvPicPr>
        <p:blipFill>
          <a:blip r:embed="rId3">
            <a:alphaModFix amt="88000"/>
          </a:blip>
          <a:stretch>
            <a:fillRect/>
          </a:stretch>
        </p:blipFill>
        <p:spPr>
          <a:xfrm>
            <a:off x="814775" y="1067850"/>
            <a:ext cx="7467487" cy="3687075"/>
          </a:xfrm>
          <a:prstGeom prst="rect">
            <a:avLst/>
          </a:prstGeom>
          <a:noFill/>
          <a:ln>
            <a:noFill/>
          </a:ln>
        </p:spPr>
      </p:pic>
      <p:sp>
        <p:nvSpPr>
          <p:cNvPr id="796" name="Google Shape;796;p73"/>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797" name="Google Shape;797;p73"/>
          <p:cNvGrpSpPr/>
          <p:nvPr/>
        </p:nvGrpSpPr>
        <p:grpSpPr>
          <a:xfrm rot="10800000">
            <a:off x="8054736" y="3469421"/>
            <a:ext cx="775332" cy="393727"/>
            <a:chOff x="1698900" y="3389925"/>
            <a:chExt cx="196675" cy="99875"/>
          </a:xfrm>
        </p:grpSpPr>
        <p:sp>
          <p:nvSpPr>
            <p:cNvPr id="798" name="Google Shape;798;p73"/>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73"/>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73"/>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73"/>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 name="Google Shape;802;p73"/>
          <p:cNvSpPr txBox="1">
            <a:spLocks noGrp="1"/>
          </p:cNvSpPr>
          <p:nvPr>
            <p:ph type="ctrTitle" idx="4294967295"/>
          </p:nvPr>
        </p:nvSpPr>
        <p:spPr>
          <a:xfrm>
            <a:off x="83239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06</a:t>
            </a:r>
            <a:endParaRPr sz="200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pic>
        <p:nvPicPr>
          <p:cNvPr id="807" name="Google Shape;807;p74"/>
          <p:cNvPicPr preferRelativeResize="0"/>
          <p:nvPr/>
        </p:nvPicPr>
        <p:blipFill>
          <a:blip r:embed="rId3">
            <a:alphaModFix amt="88000"/>
          </a:blip>
          <a:stretch>
            <a:fillRect/>
          </a:stretch>
        </p:blipFill>
        <p:spPr>
          <a:xfrm>
            <a:off x="814775" y="1062500"/>
            <a:ext cx="7530548" cy="3715129"/>
          </a:xfrm>
          <a:prstGeom prst="rect">
            <a:avLst/>
          </a:prstGeom>
          <a:noFill/>
          <a:ln>
            <a:noFill/>
          </a:ln>
        </p:spPr>
      </p:pic>
      <p:sp>
        <p:nvSpPr>
          <p:cNvPr id="808" name="Google Shape;808;p74"/>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809" name="Google Shape;809;p74"/>
          <p:cNvGrpSpPr/>
          <p:nvPr/>
        </p:nvGrpSpPr>
        <p:grpSpPr>
          <a:xfrm>
            <a:off x="285611" y="2097834"/>
            <a:ext cx="775332" cy="393727"/>
            <a:chOff x="1698900" y="3389925"/>
            <a:chExt cx="196675" cy="99875"/>
          </a:xfrm>
        </p:grpSpPr>
        <p:sp>
          <p:nvSpPr>
            <p:cNvPr id="810" name="Google Shape;810;p74"/>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4"/>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4"/>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4"/>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74"/>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07</a:t>
            </a:r>
            <a:endParaRPr sz="2000">
              <a:solidFill>
                <a:schemeClr val="dk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pic>
        <p:nvPicPr>
          <p:cNvPr id="819" name="Google Shape;819;p75"/>
          <p:cNvPicPr preferRelativeResize="0"/>
          <p:nvPr/>
        </p:nvPicPr>
        <p:blipFill>
          <a:blip r:embed="rId3">
            <a:alphaModFix amt="88000"/>
          </a:blip>
          <a:stretch>
            <a:fillRect/>
          </a:stretch>
        </p:blipFill>
        <p:spPr>
          <a:xfrm>
            <a:off x="814776" y="1067858"/>
            <a:ext cx="7503586" cy="3687074"/>
          </a:xfrm>
          <a:prstGeom prst="rect">
            <a:avLst/>
          </a:prstGeom>
          <a:noFill/>
          <a:ln>
            <a:noFill/>
          </a:ln>
        </p:spPr>
      </p:pic>
      <p:sp>
        <p:nvSpPr>
          <p:cNvPr id="820" name="Google Shape;820;p75"/>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821" name="Google Shape;821;p75"/>
          <p:cNvGrpSpPr/>
          <p:nvPr/>
        </p:nvGrpSpPr>
        <p:grpSpPr>
          <a:xfrm rot="10800000">
            <a:off x="8054736" y="3469421"/>
            <a:ext cx="775332" cy="393727"/>
            <a:chOff x="1698900" y="3389925"/>
            <a:chExt cx="196675" cy="99875"/>
          </a:xfrm>
        </p:grpSpPr>
        <p:sp>
          <p:nvSpPr>
            <p:cNvPr id="822" name="Google Shape;822;p75"/>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5"/>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5"/>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75"/>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 name="Google Shape;826;p75"/>
          <p:cNvSpPr txBox="1">
            <a:spLocks noGrp="1"/>
          </p:cNvSpPr>
          <p:nvPr>
            <p:ph type="ctrTitle" idx="4294967295"/>
          </p:nvPr>
        </p:nvSpPr>
        <p:spPr>
          <a:xfrm>
            <a:off x="83239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08</a:t>
            </a:r>
            <a:endParaRPr sz="20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76"/>
          <p:cNvPicPr preferRelativeResize="0"/>
          <p:nvPr/>
        </p:nvPicPr>
        <p:blipFill>
          <a:blip r:embed="rId3">
            <a:alphaModFix amt="88000"/>
          </a:blip>
          <a:stretch>
            <a:fillRect/>
          </a:stretch>
        </p:blipFill>
        <p:spPr>
          <a:xfrm>
            <a:off x="814776" y="1062551"/>
            <a:ext cx="7530551" cy="3711911"/>
          </a:xfrm>
          <a:prstGeom prst="rect">
            <a:avLst/>
          </a:prstGeom>
          <a:noFill/>
          <a:ln>
            <a:noFill/>
          </a:ln>
        </p:spPr>
      </p:pic>
      <p:sp>
        <p:nvSpPr>
          <p:cNvPr id="832" name="Google Shape;832;p76"/>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833" name="Google Shape;833;p76"/>
          <p:cNvGrpSpPr/>
          <p:nvPr/>
        </p:nvGrpSpPr>
        <p:grpSpPr>
          <a:xfrm>
            <a:off x="285611" y="2097834"/>
            <a:ext cx="775332" cy="393727"/>
            <a:chOff x="1698900" y="3389925"/>
            <a:chExt cx="196675" cy="99875"/>
          </a:xfrm>
        </p:grpSpPr>
        <p:sp>
          <p:nvSpPr>
            <p:cNvPr id="834" name="Google Shape;834;p76"/>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76"/>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6"/>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8" name="Google Shape;838;p76"/>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09</a:t>
            </a:r>
            <a:endParaRPr sz="2000">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pic>
        <p:nvPicPr>
          <p:cNvPr id="843" name="Google Shape;843;p77"/>
          <p:cNvPicPr preferRelativeResize="0"/>
          <p:nvPr/>
        </p:nvPicPr>
        <p:blipFill>
          <a:blip r:embed="rId3">
            <a:alphaModFix amt="88000"/>
          </a:blip>
          <a:stretch>
            <a:fillRect/>
          </a:stretch>
        </p:blipFill>
        <p:spPr>
          <a:xfrm>
            <a:off x="814775" y="1067850"/>
            <a:ext cx="7503576" cy="3743956"/>
          </a:xfrm>
          <a:prstGeom prst="rect">
            <a:avLst/>
          </a:prstGeom>
          <a:noFill/>
          <a:ln>
            <a:noFill/>
          </a:ln>
        </p:spPr>
      </p:pic>
      <p:sp>
        <p:nvSpPr>
          <p:cNvPr id="844" name="Google Shape;844;p77"/>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845" name="Google Shape;845;p77"/>
          <p:cNvGrpSpPr/>
          <p:nvPr/>
        </p:nvGrpSpPr>
        <p:grpSpPr>
          <a:xfrm rot="10800000">
            <a:off x="8054736" y="3469421"/>
            <a:ext cx="775332" cy="393727"/>
            <a:chOff x="1698900" y="3389925"/>
            <a:chExt cx="196675" cy="99875"/>
          </a:xfrm>
        </p:grpSpPr>
        <p:sp>
          <p:nvSpPr>
            <p:cNvPr id="846" name="Google Shape;846;p77"/>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7"/>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7"/>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77"/>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 name="Google Shape;850;p77"/>
          <p:cNvSpPr txBox="1">
            <a:spLocks noGrp="1"/>
          </p:cNvSpPr>
          <p:nvPr>
            <p:ph type="ctrTitle" idx="4294967295"/>
          </p:nvPr>
        </p:nvSpPr>
        <p:spPr>
          <a:xfrm>
            <a:off x="83239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10</a:t>
            </a:r>
            <a:endParaRPr sz="20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pic>
        <p:nvPicPr>
          <p:cNvPr id="855" name="Google Shape;855;p78"/>
          <p:cNvPicPr preferRelativeResize="0"/>
          <p:nvPr/>
        </p:nvPicPr>
        <p:blipFill>
          <a:blip r:embed="rId3">
            <a:alphaModFix amt="88000"/>
          </a:blip>
          <a:stretch>
            <a:fillRect/>
          </a:stretch>
        </p:blipFill>
        <p:spPr>
          <a:xfrm>
            <a:off x="814775" y="1062508"/>
            <a:ext cx="7530550" cy="3718261"/>
          </a:xfrm>
          <a:prstGeom prst="rect">
            <a:avLst/>
          </a:prstGeom>
          <a:noFill/>
          <a:ln>
            <a:noFill/>
          </a:ln>
        </p:spPr>
      </p:pic>
      <p:sp>
        <p:nvSpPr>
          <p:cNvPr id="856" name="Google Shape;856;p78"/>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857" name="Google Shape;857;p78"/>
          <p:cNvGrpSpPr/>
          <p:nvPr/>
        </p:nvGrpSpPr>
        <p:grpSpPr>
          <a:xfrm>
            <a:off x="285611" y="2097834"/>
            <a:ext cx="775332" cy="393727"/>
            <a:chOff x="1698900" y="3389925"/>
            <a:chExt cx="196675" cy="99875"/>
          </a:xfrm>
        </p:grpSpPr>
        <p:sp>
          <p:nvSpPr>
            <p:cNvPr id="858" name="Google Shape;858;p78"/>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8"/>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8"/>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8"/>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 name="Google Shape;862;p78"/>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11</a:t>
            </a:r>
            <a:endParaRPr sz="20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867" name="Google Shape;867;p79"/>
          <p:cNvPicPr preferRelativeResize="0"/>
          <p:nvPr/>
        </p:nvPicPr>
        <p:blipFill>
          <a:blip r:embed="rId3">
            <a:alphaModFix amt="88000"/>
          </a:blip>
          <a:stretch>
            <a:fillRect/>
          </a:stretch>
        </p:blipFill>
        <p:spPr>
          <a:xfrm>
            <a:off x="814776" y="1067806"/>
            <a:ext cx="7503576" cy="3704829"/>
          </a:xfrm>
          <a:prstGeom prst="rect">
            <a:avLst/>
          </a:prstGeom>
          <a:noFill/>
          <a:ln>
            <a:noFill/>
          </a:ln>
        </p:spPr>
      </p:pic>
      <p:sp>
        <p:nvSpPr>
          <p:cNvPr id="868" name="Google Shape;868;p79"/>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869" name="Google Shape;869;p79"/>
          <p:cNvGrpSpPr/>
          <p:nvPr/>
        </p:nvGrpSpPr>
        <p:grpSpPr>
          <a:xfrm rot="10800000">
            <a:off x="8054736" y="3469421"/>
            <a:ext cx="775332" cy="393727"/>
            <a:chOff x="1698900" y="3389925"/>
            <a:chExt cx="196675" cy="99875"/>
          </a:xfrm>
        </p:grpSpPr>
        <p:sp>
          <p:nvSpPr>
            <p:cNvPr id="870" name="Google Shape;870;p79"/>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9"/>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9"/>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9"/>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79"/>
          <p:cNvSpPr txBox="1">
            <a:spLocks noGrp="1"/>
          </p:cNvSpPr>
          <p:nvPr>
            <p:ph type="ctrTitle" idx="4294967295"/>
          </p:nvPr>
        </p:nvSpPr>
        <p:spPr>
          <a:xfrm>
            <a:off x="83239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12</a:t>
            </a:r>
            <a:endParaRPr sz="20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pic>
        <p:nvPicPr>
          <p:cNvPr id="879" name="Google Shape;879;p80"/>
          <p:cNvPicPr preferRelativeResize="0"/>
          <p:nvPr/>
        </p:nvPicPr>
        <p:blipFill>
          <a:blip r:embed="rId3">
            <a:alphaModFix amt="88000"/>
          </a:blip>
          <a:stretch>
            <a:fillRect/>
          </a:stretch>
        </p:blipFill>
        <p:spPr>
          <a:xfrm>
            <a:off x="814737" y="1062500"/>
            <a:ext cx="7530550" cy="3702499"/>
          </a:xfrm>
          <a:prstGeom prst="rect">
            <a:avLst/>
          </a:prstGeom>
          <a:noFill/>
          <a:ln>
            <a:noFill/>
          </a:ln>
        </p:spPr>
      </p:pic>
      <p:sp>
        <p:nvSpPr>
          <p:cNvPr id="880" name="Google Shape;880;p80"/>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881" name="Google Shape;881;p80"/>
          <p:cNvGrpSpPr/>
          <p:nvPr/>
        </p:nvGrpSpPr>
        <p:grpSpPr>
          <a:xfrm>
            <a:off x="285611" y="2097834"/>
            <a:ext cx="775332" cy="393727"/>
            <a:chOff x="1698900" y="3389925"/>
            <a:chExt cx="196675" cy="99875"/>
          </a:xfrm>
        </p:grpSpPr>
        <p:sp>
          <p:nvSpPr>
            <p:cNvPr id="882" name="Google Shape;882;p80"/>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0"/>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0"/>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0"/>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 name="Google Shape;886;p80"/>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13</a:t>
            </a:r>
            <a:endParaRPr sz="200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pic>
        <p:nvPicPr>
          <p:cNvPr id="891" name="Google Shape;891;p81"/>
          <p:cNvPicPr preferRelativeResize="0"/>
          <p:nvPr/>
        </p:nvPicPr>
        <p:blipFill>
          <a:blip r:embed="rId3">
            <a:alphaModFix amt="88000"/>
          </a:blip>
          <a:stretch>
            <a:fillRect/>
          </a:stretch>
        </p:blipFill>
        <p:spPr>
          <a:xfrm>
            <a:off x="814775" y="1067800"/>
            <a:ext cx="7503576" cy="3728319"/>
          </a:xfrm>
          <a:prstGeom prst="rect">
            <a:avLst/>
          </a:prstGeom>
          <a:noFill/>
          <a:ln>
            <a:noFill/>
          </a:ln>
        </p:spPr>
      </p:pic>
      <p:sp>
        <p:nvSpPr>
          <p:cNvPr id="892" name="Google Shape;892;p81"/>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893" name="Google Shape;893;p81"/>
          <p:cNvGrpSpPr/>
          <p:nvPr/>
        </p:nvGrpSpPr>
        <p:grpSpPr>
          <a:xfrm rot="10800000">
            <a:off x="8054736" y="3469421"/>
            <a:ext cx="775332" cy="393727"/>
            <a:chOff x="1698900" y="3389925"/>
            <a:chExt cx="196675" cy="99875"/>
          </a:xfrm>
        </p:grpSpPr>
        <p:sp>
          <p:nvSpPr>
            <p:cNvPr id="894" name="Google Shape;894;p81"/>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1"/>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1"/>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1"/>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8" name="Google Shape;898;p81"/>
          <p:cNvSpPr txBox="1">
            <a:spLocks noGrp="1"/>
          </p:cNvSpPr>
          <p:nvPr>
            <p:ph type="ctrTitle" idx="4294967295"/>
          </p:nvPr>
        </p:nvSpPr>
        <p:spPr>
          <a:xfrm>
            <a:off x="83239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14</a:t>
            </a:r>
            <a:endParaRPr sz="2000">
              <a:solidFill>
                <a:schemeClr val="dk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pic>
        <p:nvPicPr>
          <p:cNvPr id="903" name="Google Shape;903;p82"/>
          <p:cNvPicPr preferRelativeResize="0"/>
          <p:nvPr/>
        </p:nvPicPr>
        <p:blipFill>
          <a:blip r:embed="rId3">
            <a:alphaModFix amt="88000"/>
          </a:blip>
          <a:stretch>
            <a:fillRect/>
          </a:stretch>
        </p:blipFill>
        <p:spPr>
          <a:xfrm>
            <a:off x="814761" y="1062439"/>
            <a:ext cx="7530550" cy="3726259"/>
          </a:xfrm>
          <a:prstGeom prst="rect">
            <a:avLst/>
          </a:prstGeom>
          <a:noFill/>
          <a:ln>
            <a:noFill/>
          </a:ln>
        </p:spPr>
      </p:pic>
      <p:sp>
        <p:nvSpPr>
          <p:cNvPr id="904" name="Google Shape;904;p82"/>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905" name="Google Shape;905;p82"/>
          <p:cNvGrpSpPr/>
          <p:nvPr/>
        </p:nvGrpSpPr>
        <p:grpSpPr>
          <a:xfrm>
            <a:off x="285611" y="2097834"/>
            <a:ext cx="775332" cy="393727"/>
            <a:chOff x="1698900" y="3389925"/>
            <a:chExt cx="196675" cy="99875"/>
          </a:xfrm>
        </p:grpSpPr>
        <p:sp>
          <p:nvSpPr>
            <p:cNvPr id="906" name="Google Shape;906;p82"/>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2"/>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2"/>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2"/>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 name="Google Shape;910;p82"/>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15</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791424" y="2076545"/>
            <a:ext cx="3656400" cy="96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400"/>
              <a:t>SELECCIÓN</a:t>
            </a:r>
            <a:endParaRPr sz="3400"/>
          </a:p>
        </p:txBody>
      </p:sp>
      <p:pic>
        <p:nvPicPr>
          <p:cNvPr id="201" name="Google Shape;201;p29"/>
          <p:cNvPicPr preferRelativeResize="0"/>
          <p:nvPr/>
        </p:nvPicPr>
        <p:blipFill>
          <a:blip r:embed="rId3">
            <a:alphaModFix amt="82000"/>
          </a:blip>
          <a:stretch>
            <a:fillRect/>
          </a:stretch>
        </p:blipFill>
        <p:spPr>
          <a:xfrm>
            <a:off x="3819025" y="740250"/>
            <a:ext cx="4313899" cy="40637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pic>
        <p:nvPicPr>
          <p:cNvPr id="915" name="Google Shape;915;p83"/>
          <p:cNvPicPr preferRelativeResize="0"/>
          <p:nvPr/>
        </p:nvPicPr>
        <p:blipFill>
          <a:blip r:embed="rId3">
            <a:alphaModFix amt="88000"/>
          </a:blip>
          <a:stretch>
            <a:fillRect/>
          </a:stretch>
        </p:blipFill>
        <p:spPr>
          <a:xfrm>
            <a:off x="814774" y="1067787"/>
            <a:ext cx="7503576" cy="3707622"/>
          </a:xfrm>
          <a:prstGeom prst="rect">
            <a:avLst/>
          </a:prstGeom>
          <a:noFill/>
          <a:ln>
            <a:noFill/>
          </a:ln>
        </p:spPr>
      </p:pic>
      <p:sp>
        <p:nvSpPr>
          <p:cNvPr id="916" name="Google Shape;916;p83"/>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917" name="Google Shape;917;p83"/>
          <p:cNvGrpSpPr/>
          <p:nvPr/>
        </p:nvGrpSpPr>
        <p:grpSpPr>
          <a:xfrm rot="10800000">
            <a:off x="8054736" y="3469421"/>
            <a:ext cx="775332" cy="393727"/>
            <a:chOff x="1698900" y="3389925"/>
            <a:chExt cx="196675" cy="99875"/>
          </a:xfrm>
        </p:grpSpPr>
        <p:sp>
          <p:nvSpPr>
            <p:cNvPr id="918" name="Google Shape;918;p83"/>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3"/>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3"/>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3"/>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2" name="Google Shape;922;p83"/>
          <p:cNvSpPr txBox="1">
            <a:spLocks noGrp="1"/>
          </p:cNvSpPr>
          <p:nvPr>
            <p:ph type="ctrTitle" idx="4294967295"/>
          </p:nvPr>
        </p:nvSpPr>
        <p:spPr>
          <a:xfrm>
            <a:off x="83239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16</a:t>
            </a:r>
            <a:endParaRPr sz="2000">
              <a:solidFill>
                <a:schemeClr val="dk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6"/>
        <p:cNvGrpSpPr/>
        <p:nvPr/>
      </p:nvGrpSpPr>
      <p:grpSpPr>
        <a:xfrm>
          <a:off x="0" y="0"/>
          <a:ext cx="0" cy="0"/>
          <a:chOff x="0" y="0"/>
          <a:chExt cx="0" cy="0"/>
        </a:xfrm>
      </p:grpSpPr>
      <p:sp>
        <p:nvSpPr>
          <p:cNvPr id="927" name="Google Shape;927;p84"/>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928" name="Google Shape;928;p84"/>
          <p:cNvGrpSpPr/>
          <p:nvPr/>
        </p:nvGrpSpPr>
        <p:grpSpPr>
          <a:xfrm>
            <a:off x="285611" y="2097834"/>
            <a:ext cx="775332" cy="393727"/>
            <a:chOff x="1698900" y="3389925"/>
            <a:chExt cx="196675" cy="99875"/>
          </a:xfrm>
        </p:grpSpPr>
        <p:sp>
          <p:nvSpPr>
            <p:cNvPr id="929" name="Google Shape;929;p84"/>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4"/>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4"/>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84"/>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3" name="Google Shape;933;p84"/>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17</a:t>
            </a:r>
            <a:endParaRPr sz="2000">
              <a:solidFill>
                <a:schemeClr val="dk1"/>
              </a:solidFill>
            </a:endParaRPr>
          </a:p>
        </p:txBody>
      </p:sp>
      <p:pic>
        <p:nvPicPr>
          <p:cNvPr id="934" name="Google Shape;934;p84"/>
          <p:cNvPicPr preferRelativeResize="0"/>
          <p:nvPr/>
        </p:nvPicPr>
        <p:blipFill>
          <a:blip r:embed="rId3">
            <a:alphaModFix amt="88000"/>
          </a:blip>
          <a:stretch>
            <a:fillRect/>
          </a:stretch>
        </p:blipFill>
        <p:spPr>
          <a:xfrm>
            <a:off x="814754" y="1062439"/>
            <a:ext cx="7530551" cy="371463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pic>
        <p:nvPicPr>
          <p:cNvPr id="939" name="Google Shape;939;p85"/>
          <p:cNvPicPr preferRelativeResize="0"/>
          <p:nvPr/>
        </p:nvPicPr>
        <p:blipFill>
          <a:blip r:embed="rId3">
            <a:alphaModFix amt="88000"/>
          </a:blip>
          <a:stretch>
            <a:fillRect/>
          </a:stretch>
        </p:blipFill>
        <p:spPr>
          <a:xfrm>
            <a:off x="814775" y="1067812"/>
            <a:ext cx="7503574" cy="3739985"/>
          </a:xfrm>
          <a:prstGeom prst="rect">
            <a:avLst/>
          </a:prstGeom>
          <a:noFill/>
          <a:ln>
            <a:noFill/>
          </a:ln>
        </p:spPr>
      </p:pic>
      <p:sp>
        <p:nvSpPr>
          <p:cNvPr id="940" name="Google Shape;940;p85"/>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941" name="Google Shape;941;p85"/>
          <p:cNvGrpSpPr/>
          <p:nvPr/>
        </p:nvGrpSpPr>
        <p:grpSpPr>
          <a:xfrm rot="10800000">
            <a:off x="8054736" y="3469421"/>
            <a:ext cx="775332" cy="393727"/>
            <a:chOff x="1698900" y="3389925"/>
            <a:chExt cx="196675" cy="99875"/>
          </a:xfrm>
        </p:grpSpPr>
        <p:sp>
          <p:nvSpPr>
            <p:cNvPr id="942" name="Google Shape;942;p85"/>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5"/>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5"/>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5"/>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6" name="Google Shape;946;p85"/>
          <p:cNvSpPr txBox="1">
            <a:spLocks noGrp="1"/>
          </p:cNvSpPr>
          <p:nvPr>
            <p:ph type="ctrTitle" idx="4294967295"/>
          </p:nvPr>
        </p:nvSpPr>
        <p:spPr>
          <a:xfrm>
            <a:off x="83239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18</a:t>
            </a:r>
            <a:endParaRPr sz="20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pic>
        <p:nvPicPr>
          <p:cNvPr id="951" name="Google Shape;951;p86"/>
          <p:cNvPicPr preferRelativeResize="0"/>
          <p:nvPr/>
        </p:nvPicPr>
        <p:blipFill>
          <a:blip r:embed="rId3">
            <a:alphaModFix amt="88000"/>
          </a:blip>
          <a:stretch>
            <a:fillRect/>
          </a:stretch>
        </p:blipFill>
        <p:spPr>
          <a:xfrm>
            <a:off x="814750" y="1062450"/>
            <a:ext cx="7530551" cy="3747471"/>
          </a:xfrm>
          <a:prstGeom prst="rect">
            <a:avLst/>
          </a:prstGeom>
          <a:noFill/>
          <a:ln>
            <a:noFill/>
          </a:ln>
        </p:spPr>
      </p:pic>
      <p:sp>
        <p:nvSpPr>
          <p:cNvPr id="952" name="Google Shape;952;p86"/>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953" name="Google Shape;953;p86"/>
          <p:cNvGrpSpPr/>
          <p:nvPr/>
        </p:nvGrpSpPr>
        <p:grpSpPr>
          <a:xfrm>
            <a:off x="285611" y="2097834"/>
            <a:ext cx="775332" cy="393727"/>
            <a:chOff x="1698900" y="3389925"/>
            <a:chExt cx="196675" cy="99875"/>
          </a:xfrm>
        </p:grpSpPr>
        <p:sp>
          <p:nvSpPr>
            <p:cNvPr id="954" name="Google Shape;954;p86"/>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6"/>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6"/>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6"/>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 name="Google Shape;958;p86"/>
          <p:cNvSpPr txBox="1">
            <a:spLocks noGrp="1"/>
          </p:cNvSpPr>
          <p:nvPr>
            <p:ph type="ctrTitle" idx="4294967295"/>
          </p:nvPr>
        </p:nvSpPr>
        <p:spPr>
          <a:xfrm>
            <a:off x="192037" y="20516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19</a:t>
            </a:r>
            <a:endParaRPr sz="2000">
              <a:solidFill>
                <a:schemeClr val="dk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962"/>
        <p:cNvGrpSpPr/>
        <p:nvPr/>
      </p:nvGrpSpPr>
      <p:grpSpPr>
        <a:xfrm>
          <a:off x="0" y="0"/>
          <a:ext cx="0" cy="0"/>
          <a:chOff x="0" y="0"/>
          <a:chExt cx="0" cy="0"/>
        </a:xfrm>
      </p:grpSpPr>
      <p:pic>
        <p:nvPicPr>
          <p:cNvPr id="963" name="Google Shape;963;p87"/>
          <p:cNvPicPr preferRelativeResize="0"/>
          <p:nvPr/>
        </p:nvPicPr>
        <p:blipFill>
          <a:blip r:embed="rId3">
            <a:alphaModFix amt="88000"/>
          </a:blip>
          <a:stretch>
            <a:fillRect/>
          </a:stretch>
        </p:blipFill>
        <p:spPr>
          <a:xfrm>
            <a:off x="1960401" y="1067779"/>
            <a:ext cx="5212314" cy="3707625"/>
          </a:xfrm>
          <a:prstGeom prst="rect">
            <a:avLst/>
          </a:prstGeom>
          <a:noFill/>
          <a:ln>
            <a:noFill/>
          </a:ln>
        </p:spPr>
      </p:pic>
      <p:sp>
        <p:nvSpPr>
          <p:cNvPr id="964" name="Google Shape;964;p87"/>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965" name="Google Shape;965;p87"/>
          <p:cNvGrpSpPr/>
          <p:nvPr/>
        </p:nvGrpSpPr>
        <p:grpSpPr>
          <a:xfrm rot="10800000">
            <a:off x="6987936" y="3469421"/>
            <a:ext cx="775332" cy="393727"/>
            <a:chOff x="1698900" y="3389925"/>
            <a:chExt cx="196675" cy="99875"/>
          </a:xfrm>
        </p:grpSpPr>
        <p:sp>
          <p:nvSpPr>
            <p:cNvPr id="966" name="Google Shape;966;p87"/>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7"/>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7"/>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7"/>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0" name="Google Shape;970;p87"/>
          <p:cNvSpPr txBox="1">
            <a:spLocks noGrp="1"/>
          </p:cNvSpPr>
          <p:nvPr>
            <p:ph type="ctrTitle" idx="4294967295"/>
          </p:nvPr>
        </p:nvSpPr>
        <p:spPr>
          <a:xfrm>
            <a:off x="72571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20</a:t>
            </a:r>
            <a:endParaRPr sz="20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pic>
        <p:nvPicPr>
          <p:cNvPr id="975" name="Google Shape;975;p88"/>
          <p:cNvPicPr preferRelativeResize="0"/>
          <p:nvPr/>
        </p:nvPicPr>
        <p:blipFill>
          <a:blip r:embed="rId3">
            <a:alphaModFix amt="88000"/>
          </a:blip>
          <a:stretch>
            <a:fillRect/>
          </a:stretch>
        </p:blipFill>
        <p:spPr>
          <a:xfrm>
            <a:off x="1971876" y="1062449"/>
            <a:ext cx="5200237" cy="3714625"/>
          </a:xfrm>
          <a:prstGeom prst="rect">
            <a:avLst/>
          </a:prstGeom>
          <a:noFill/>
          <a:ln>
            <a:noFill/>
          </a:ln>
        </p:spPr>
      </p:pic>
      <p:sp>
        <p:nvSpPr>
          <p:cNvPr id="976" name="Google Shape;976;p88"/>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977" name="Google Shape;977;p88"/>
          <p:cNvGrpSpPr/>
          <p:nvPr/>
        </p:nvGrpSpPr>
        <p:grpSpPr>
          <a:xfrm>
            <a:off x="1428611" y="3774234"/>
            <a:ext cx="775332" cy="393727"/>
            <a:chOff x="1698900" y="3389925"/>
            <a:chExt cx="196675" cy="99875"/>
          </a:xfrm>
        </p:grpSpPr>
        <p:sp>
          <p:nvSpPr>
            <p:cNvPr id="978" name="Google Shape;978;p88"/>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8"/>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8"/>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8"/>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88"/>
          <p:cNvSpPr txBox="1">
            <a:spLocks noGrp="1"/>
          </p:cNvSpPr>
          <p:nvPr>
            <p:ph type="ctrTitle" idx="4294967295"/>
          </p:nvPr>
        </p:nvSpPr>
        <p:spPr>
          <a:xfrm>
            <a:off x="1335037" y="37280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21</a:t>
            </a:r>
            <a:endParaRPr sz="2000">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pic>
        <p:nvPicPr>
          <p:cNvPr id="987" name="Google Shape;987;p89"/>
          <p:cNvPicPr preferRelativeResize="0"/>
          <p:nvPr/>
        </p:nvPicPr>
        <p:blipFill>
          <a:blip r:embed="rId3">
            <a:alphaModFix amt="88000"/>
          </a:blip>
          <a:stretch>
            <a:fillRect/>
          </a:stretch>
        </p:blipFill>
        <p:spPr>
          <a:xfrm>
            <a:off x="1960414" y="1067736"/>
            <a:ext cx="5212325" cy="3936682"/>
          </a:xfrm>
          <a:prstGeom prst="rect">
            <a:avLst/>
          </a:prstGeom>
          <a:noFill/>
          <a:ln>
            <a:noFill/>
          </a:ln>
        </p:spPr>
      </p:pic>
      <p:sp>
        <p:nvSpPr>
          <p:cNvPr id="988" name="Google Shape;988;p89"/>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989" name="Google Shape;989;p89"/>
          <p:cNvGrpSpPr/>
          <p:nvPr/>
        </p:nvGrpSpPr>
        <p:grpSpPr>
          <a:xfrm rot="10800000">
            <a:off x="6987936" y="3469421"/>
            <a:ext cx="775332" cy="393727"/>
            <a:chOff x="1698900" y="3389925"/>
            <a:chExt cx="196675" cy="99875"/>
          </a:xfrm>
        </p:grpSpPr>
        <p:sp>
          <p:nvSpPr>
            <p:cNvPr id="990" name="Google Shape;990;p89"/>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9"/>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9"/>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9"/>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4" name="Google Shape;994;p89"/>
          <p:cNvSpPr txBox="1">
            <a:spLocks noGrp="1"/>
          </p:cNvSpPr>
          <p:nvPr>
            <p:ph type="ctrTitle" idx="4294967295"/>
          </p:nvPr>
        </p:nvSpPr>
        <p:spPr>
          <a:xfrm>
            <a:off x="7257162" y="34232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22</a:t>
            </a:r>
            <a:endParaRPr sz="20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pic>
        <p:nvPicPr>
          <p:cNvPr id="999" name="Google Shape;999;p90"/>
          <p:cNvPicPr preferRelativeResize="0"/>
          <p:nvPr/>
        </p:nvPicPr>
        <p:blipFill>
          <a:blip r:embed="rId3">
            <a:alphaModFix amt="88000"/>
          </a:blip>
          <a:stretch>
            <a:fillRect/>
          </a:stretch>
        </p:blipFill>
        <p:spPr>
          <a:xfrm>
            <a:off x="1971876" y="1062451"/>
            <a:ext cx="5200250" cy="3810231"/>
          </a:xfrm>
          <a:prstGeom prst="rect">
            <a:avLst/>
          </a:prstGeom>
          <a:noFill/>
          <a:ln>
            <a:noFill/>
          </a:ln>
        </p:spPr>
      </p:pic>
      <p:sp>
        <p:nvSpPr>
          <p:cNvPr id="1000" name="Google Shape;1000;p90"/>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1001" name="Google Shape;1001;p90"/>
          <p:cNvGrpSpPr/>
          <p:nvPr/>
        </p:nvGrpSpPr>
        <p:grpSpPr>
          <a:xfrm>
            <a:off x="1428611" y="3774234"/>
            <a:ext cx="775332" cy="393727"/>
            <a:chOff x="1698900" y="3389925"/>
            <a:chExt cx="196675" cy="99875"/>
          </a:xfrm>
        </p:grpSpPr>
        <p:sp>
          <p:nvSpPr>
            <p:cNvPr id="1002" name="Google Shape;1002;p90"/>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90"/>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90"/>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90"/>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6" name="Google Shape;1006;p90"/>
          <p:cNvSpPr txBox="1">
            <a:spLocks noGrp="1"/>
          </p:cNvSpPr>
          <p:nvPr>
            <p:ph type="ctrTitle" idx="4294967295"/>
          </p:nvPr>
        </p:nvSpPr>
        <p:spPr>
          <a:xfrm>
            <a:off x="1335037" y="37280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23</a:t>
            </a:r>
            <a:endParaRPr sz="20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pic>
        <p:nvPicPr>
          <p:cNvPr id="1011" name="Google Shape;1011;p91"/>
          <p:cNvPicPr preferRelativeResize="0"/>
          <p:nvPr/>
        </p:nvPicPr>
        <p:blipFill>
          <a:blip r:embed="rId3">
            <a:alphaModFix amt="97000"/>
          </a:blip>
          <a:stretch>
            <a:fillRect/>
          </a:stretch>
        </p:blipFill>
        <p:spPr>
          <a:xfrm>
            <a:off x="678375" y="1307025"/>
            <a:ext cx="7680000" cy="3074200"/>
          </a:xfrm>
          <a:prstGeom prst="rect">
            <a:avLst/>
          </a:prstGeom>
          <a:noFill/>
          <a:ln>
            <a:noFill/>
          </a:ln>
        </p:spPr>
      </p:pic>
      <p:sp>
        <p:nvSpPr>
          <p:cNvPr id="1012" name="Google Shape;1012;p91"/>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1013" name="Google Shape;1013;p91"/>
          <p:cNvGrpSpPr/>
          <p:nvPr/>
        </p:nvGrpSpPr>
        <p:grpSpPr>
          <a:xfrm rot="10800000">
            <a:off x="8142886" y="1580221"/>
            <a:ext cx="775332" cy="393727"/>
            <a:chOff x="1698900" y="3389925"/>
            <a:chExt cx="196675" cy="99875"/>
          </a:xfrm>
        </p:grpSpPr>
        <p:sp>
          <p:nvSpPr>
            <p:cNvPr id="1014" name="Google Shape;1014;p91"/>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91"/>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91"/>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91"/>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8" name="Google Shape;1018;p91"/>
          <p:cNvSpPr txBox="1">
            <a:spLocks noGrp="1"/>
          </p:cNvSpPr>
          <p:nvPr>
            <p:ph type="ctrTitle" idx="4294967295"/>
          </p:nvPr>
        </p:nvSpPr>
        <p:spPr>
          <a:xfrm>
            <a:off x="8412112" y="153408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24</a:t>
            </a:r>
            <a:endParaRPr sz="2000"/>
          </a:p>
          <a:p>
            <a:pPr marL="0" lvl="0" indent="0" algn="ctr" rtl="0">
              <a:spcBef>
                <a:spcPts val="0"/>
              </a:spcBef>
              <a:spcAft>
                <a:spcPts val="0"/>
              </a:spcAft>
              <a:buNone/>
            </a:pP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pic>
        <p:nvPicPr>
          <p:cNvPr id="1023" name="Google Shape;1023;p92"/>
          <p:cNvPicPr preferRelativeResize="0"/>
          <p:nvPr/>
        </p:nvPicPr>
        <p:blipFill>
          <a:blip r:embed="rId3">
            <a:alphaModFix amt="97000"/>
          </a:blip>
          <a:stretch>
            <a:fillRect/>
          </a:stretch>
        </p:blipFill>
        <p:spPr>
          <a:xfrm>
            <a:off x="740000" y="1384075"/>
            <a:ext cx="7637623" cy="3028400"/>
          </a:xfrm>
          <a:prstGeom prst="rect">
            <a:avLst/>
          </a:prstGeom>
          <a:noFill/>
          <a:ln>
            <a:noFill/>
          </a:ln>
        </p:spPr>
      </p:pic>
      <p:sp>
        <p:nvSpPr>
          <p:cNvPr id="1024" name="Google Shape;1024;p92"/>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1025" name="Google Shape;1025;p92"/>
          <p:cNvGrpSpPr/>
          <p:nvPr/>
        </p:nvGrpSpPr>
        <p:grpSpPr>
          <a:xfrm>
            <a:off x="237786" y="1384084"/>
            <a:ext cx="775332" cy="393727"/>
            <a:chOff x="1698900" y="3389925"/>
            <a:chExt cx="196675" cy="99875"/>
          </a:xfrm>
        </p:grpSpPr>
        <p:sp>
          <p:nvSpPr>
            <p:cNvPr id="1026" name="Google Shape;1026;p92"/>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92"/>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92"/>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92"/>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0" name="Google Shape;1030;p92"/>
          <p:cNvSpPr txBox="1">
            <a:spLocks noGrp="1"/>
          </p:cNvSpPr>
          <p:nvPr>
            <p:ph type="ctrTitle" idx="4294967295"/>
          </p:nvPr>
        </p:nvSpPr>
        <p:spPr>
          <a:xfrm>
            <a:off x="144212" y="133793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25</a:t>
            </a:r>
            <a:endParaRPr sz="2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0"/>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TIPOS DE SELECCIÓN</a:t>
            </a:r>
            <a:endParaRPr/>
          </a:p>
        </p:txBody>
      </p:sp>
      <p:sp>
        <p:nvSpPr>
          <p:cNvPr id="207" name="Google Shape;207;p30"/>
          <p:cNvSpPr txBox="1">
            <a:spLocks noGrp="1"/>
          </p:cNvSpPr>
          <p:nvPr>
            <p:ph type="ctrTitle" idx="6"/>
          </p:nvPr>
        </p:nvSpPr>
        <p:spPr>
          <a:xfrm>
            <a:off x="4607818" y="2531887"/>
            <a:ext cx="1901100" cy="31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UNIVERSAL</a:t>
            </a:r>
            <a:endParaRPr/>
          </a:p>
        </p:txBody>
      </p:sp>
      <p:sp>
        <p:nvSpPr>
          <p:cNvPr id="208" name="Google Shape;208;p30"/>
          <p:cNvSpPr txBox="1">
            <a:spLocks noGrp="1"/>
          </p:cNvSpPr>
          <p:nvPr>
            <p:ph type="ctrTitle"/>
          </p:nvPr>
        </p:nvSpPr>
        <p:spPr>
          <a:xfrm>
            <a:off x="2563115" y="2323948"/>
            <a:ext cx="1781400" cy="495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ROULETTE</a:t>
            </a:r>
            <a:endParaRPr/>
          </a:p>
        </p:txBody>
      </p:sp>
      <p:sp>
        <p:nvSpPr>
          <p:cNvPr id="209" name="Google Shape;209;p30"/>
          <p:cNvSpPr txBox="1">
            <a:spLocks noGrp="1"/>
          </p:cNvSpPr>
          <p:nvPr>
            <p:ph type="ctrTitle" idx="2"/>
          </p:nvPr>
        </p:nvSpPr>
        <p:spPr>
          <a:xfrm>
            <a:off x="6545056" y="2408596"/>
            <a:ext cx="22527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BOLTZMANN</a:t>
            </a:r>
            <a:endParaRPr/>
          </a:p>
        </p:txBody>
      </p:sp>
      <p:sp>
        <p:nvSpPr>
          <p:cNvPr id="210" name="Google Shape;210;p30"/>
          <p:cNvSpPr txBox="1">
            <a:spLocks noGrp="1"/>
          </p:cNvSpPr>
          <p:nvPr>
            <p:ph type="ctrTitle" idx="4"/>
          </p:nvPr>
        </p:nvSpPr>
        <p:spPr>
          <a:xfrm>
            <a:off x="418630" y="2616503"/>
            <a:ext cx="1985400" cy="2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ELITE</a:t>
            </a:r>
            <a:endParaRPr/>
          </a:p>
        </p:txBody>
      </p:sp>
      <p:sp>
        <p:nvSpPr>
          <p:cNvPr id="211" name="Google Shape;211;p30"/>
          <p:cNvSpPr txBox="1">
            <a:spLocks noGrp="1"/>
          </p:cNvSpPr>
          <p:nvPr>
            <p:ph type="ctrTitle" idx="4"/>
          </p:nvPr>
        </p:nvSpPr>
        <p:spPr>
          <a:xfrm>
            <a:off x="998686" y="1835813"/>
            <a:ext cx="8256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01</a:t>
            </a:r>
            <a:endParaRPr sz="2400">
              <a:solidFill>
                <a:schemeClr val="dk1"/>
              </a:solidFill>
            </a:endParaRPr>
          </a:p>
        </p:txBody>
      </p:sp>
      <p:sp>
        <p:nvSpPr>
          <p:cNvPr id="212" name="Google Shape;212;p30"/>
          <p:cNvSpPr txBox="1">
            <a:spLocks noGrp="1"/>
          </p:cNvSpPr>
          <p:nvPr>
            <p:ph type="ctrTitle" idx="4"/>
          </p:nvPr>
        </p:nvSpPr>
        <p:spPr>
          <a:xfrm>
            <a:off x="3015529" y="1835813"/>
            <a:ext cx="8256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02</a:t>
            </a:r>
            <a:endParaRPr sz="2400">
              <a:solidFill>
                <a:schemeClr val="dk1"/>
              </a:solidFill>
            </a:endParaRPr>
          </a:p>
        </p:txBody>
      </p:sp>
      <p:sp>
        <p:nvSpPr>
          <p:cNvPr id="213" name="Google Shape;213;p30"/>
          <p:cNvSpPr txBox="1">
            <a:spLocks noGrp="1"/>
          </p:cNvSpPr>
          <p:nvPr>
            <p:ph type="ctrTitle" idx="4"/>
          </p:nvPr>
        </p:nvSpPr>
        <p:spPr>
          <a:xfrm>
            <a:off x="5032334" y="1835813"/>
            <a:ext cx="8256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03</a:t>
            </a:r>
            <a:endParaRPr sz="2400">
              <a:solidFill>
                <a:schemeClr val="dk1"/>
              </a:solidFill>
            </a:endParaRPr>
          </a:p>
        </p:txBody>
      </p:sp>
      <p:sp>
        <p:nvSpPr>
          <p:cNvPr id="214" name="Google Shape;214;p30"/>
          <p:cNvSpPr txBox="1">
            <a:spLocks noGrp="1"/>
          </p:cNvSpPr>
          <p:nvPr>
            <p:ph type="ctrTitle" idx="4"/>
          </p:nvPr>
        </p:nvSpPr>
        <p:spPr>
          <a:xfrm>
            <a:off x="7249238" y="1835813"/>
            <a:ext cx="8256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04</a:t>
            </a:r>
            <a:endParaRPr sz="2400">
              <a:solidFill>
                <a:schemeClr val="dk1"/>
              </a:solidFill>
            </a:endParaRPr>
          </a:p>
        </p:txBody>
      </p:sp>
      <p:sp>
        <p:nvSpPr>
          <p:cNvPr id="215" name="Google Shape;215;p30"/>
          <p:cNvSpPr/>
          <p:nvPr/>
        </p:nvSpPr>
        <p:spPr>
          <a:xfrm>
            <a:off x="1113134" y="1702225"/>
            <a:ext cx="596668"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p:nvPr/>
        </p:nvSpPr>
        <p:spPr>
          <a:xfrm>
            <a:off x="3129896" y="1702225"/>
            <a:ext cx="596668"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0"/>
          <p:cNvSpPr/>
          <p:nvPr/>
        </p:nvSpPr>
        <p:spPr>
          <a:xfrm>
            <a:off x="5156781" y="1702225"/>
            <a:ext cx="596668"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0"/>
          <p:cNvSpPr/>
          <p:nvPr/>
        </p:nvSpPr>
        <p:spPr>
          <a:xfrm>
            <a:off x="7363630" y="1702225"/>
            <a:ext cx="596668"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9" name="Google Shape;219;p30"/>
          <p:cNvPicPr preferRelativeResize="0"/>
          <p:nvPr/>
        </p:nvPicPr>
        <p:blipFill>
          <a:blip r:embed="rId3">
            <a:alphaModFix/>
          </a:blip>
          <a:stretch>
            <a:fillRect/>
          </a:stretch>
        </p:blipFill>
        <p:spPr>
          <a:xfrm>
            <a:off x="2970650" y="4070575"/>
            <a:ext cx="3202850" cy="6347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p93"/>
          <p:cNvPicPr preferRelativeResize="0"/>
          <p:nvPr/>
        </p:nvPicPr>
        <p:blipFill>
          <a:blip r:embed="rId3">
            <a:alphaModFix/>
          </a:blip>
          <a:stretch>
            <a:fillRect/>
          </a:stretch>
        </p:blipFill>
        <p:spPr>
          <a:xfrm>
            <a:off x="741675" y="1508699"/>
            <a:ext cx="7457875" cy="2953925"/>
          </a:xfrm>
          <a:prstGeom prst="rect">
            <a:avLst/>
          </a:prstGeom>
          <a:noFill/>
          <a:ln>
            <a:noFill/>
          </a:ln>
        </p:spPr>
      </p:pic>
      <p:sp>
        <p:nvSpPr>
          <p:cNvPr id="1036" name="Google Shape;1036;p93"/>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1037" name="Google Shape;1037;p93"/>
          <p:cNvGrpSpPr/>
          <p:nvPr/>
        </p:nvGrpSpPr>
        <p:grpSpPr>
          <a:xfrm rot="10800000">
            <a:off x="7995161" y="1508696"/>
            <a:ext cx="775332" cy="393727"/>
            <a:chOff x="1698900" y="3389925"/>
            <a:chExt cx="196675" cy="99875"/>
          </a:xfrm>
        </p:grpSpPr>
        <p:sp>
          <p:nvSpPr>
            <p:cNvPr id="1038" name="Google Shape;1038;p93"/>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93"/>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93"/>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93"/>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 name="Google Shape;1042;p93"/>
          <p:cNvSpPr txBox="1">
            <a:spLocks noGrp="1"/>
          </p:cNvSpPr>
          <p:nvPr>
            <p:ph type="ctrTitle" idx="4294967295"/>
          </p:nvPr>
        </p:nvSpPr>
        <p:spPr>
          <a:xfrm>
            <a:off x="8264387" y="1462563"/>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26</a:t>
            </a:r>
            <a:endParaRPr sz="2000"/>
          </a:p>
          <a:p>
            <a:pPr marL="0" lvl="0" indent="0" algn="ctr" rtl="0">
              <a:spcBef>
                <a:spcPts val="0"/>
              </a:spcBef>
              <a:spcAft>
                <a:spcPts val="0"/>
              </a:spcAft>
              <a:buNone/>
            </a:pPr>
            <a:endParaRPr sz="20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pic>
        <p:nvPicPr>
          <p:cNvPr id="1047" name="Google Shape;1047;p94"/>
          <p:cNvPicPr preferRelativeResize="0"/>
          <p:nvPr/>
        </p:nvPicPr>
        <p:blipFill>
          <a:blip r:embed="rId3">
            <a:alphaModFix amt="97000"/>
          </a:blip>
          <a:stretch>
            <a:fillRect/>
          </a:stretch>
        </p:blipFill>
        <p:spPr>
          <a:xfrm>
            <a:off x="735601" y="1289774"/>
            <a:ext cx="7725748" cy="3106250"/>
          </a:xfrm>
          <a:prstGeom prst="rect">
            <a:avLst/>
          </a:prstGeom>
          <a:noFill/>
          <a:ln>
            <a:noFill/>
          </a:ln>
        </p:spPr>
      </p:pic>
      <p:sp>
        <p:nvSpPr>
          <p:cNvPr id="1048" name="Google Shape;1048;p94"/>
          <p:cNvSpPr txBox="1">
            <a:spLocks noGrp="1"/>
          </p:cNvSpPr>
          <p:nvPr>
            <p:ph type="ctrTitle"/>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CONFIGURACIONES</a:t>
            </a:r>
            <a:endParaRPr/>
          </a:p>
        </p:txBody>
      </p:sp>
      <p:grpSp>
        <p:nvGrpSpPr>
          <p:cNvPr id="1049" name="Google Shape;1049;p94"/>
          <p:cNvGrpSpPr/>
          <p:nvPr/>
        </p:nvGrpSpPr>
        <p:grpSpPr>
          <a:xfrm>
            <a:off x="233386" y="1289784"/>
            <a:ext cx="775332" cy="393727"/>
            <a:chOff x="1698900" y="3389925"/>
            <a:chExt cx="196675" cy="99875"/>
          </a:xfrm>
        </p:grpSpPr>
        <p:sp>
          <p:nvSpPr>
            <p:cNvPr id="1050" name="Google Shape;1050;p94"/>
            <p:cNvSpPr/>
            <p:nvPr/>
          </p:nvSpPr>
          <p:spPr>
            <a:xfrm>
              <a:off x="1701250" y="3390350"/>
              <a:ext cx="94925" cy="94900"/>
            </a:xfrm>
            <a:custGeom>
              <a:avLst/>
              <a:gdLst/>
              <a:ahLst/>
              <a:cxnLst/>
              <a:rect l="l" t="t" r="r" b="b"/>
              <a:pathLst>
                <a:path w="3797" h="3796" extrusionOk="0">
                  <a:moveTo>
                    <a:pt x="1" y="0"/>
                  </a:moveTo>
                  <a:lnTo>
                    <a:pt x="1" y="3796"/>
                  </a:lnTo>
                  <a:lnTo>
                    <a:pt x="3796" y="3796"/>
                  </a:lnTo>
                  <a:lnTo>
                    <a:pt x="3796" y="0"/>
                  </a:lnTo>
                  <a:close/>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94"/>
            <p:cNvSpPr/>
            <p:nvPr/>
          </p:nvSpPr>
          <p:spPr>
            <a:xfrm>
              <a:off x="1698900" y="3389925"/>
              <a:ext cx="98600" cy="99875"/>
            </a:xfrm>
            <a:custGeom>
              <a:avLst/>
              <a:gdLst/>
              <a:ahLst/>
              <a:cxnLst/>
              <a:rect l="l" t="t" r="r" b="b"/>
              <a:pathLst>
                <a:path w="3944" h="3995" extrusionOk="0">
                  <a:moveTo>
                    <a:pt x="3578" y="1"/>
                  </a:moveTo>
                  <a:cubicBezTo>
                    <a:pt x="3391" y="1"/>
                    <a:pt x="3205" y="19"/>
                    <a:pt x="3033" y="34"/>
                  </a:cubicBezTo>
                  <a:cubicBezTo>
                    <a:pt x="2938" y="42"/>
                    <a:pt x="2848" y="46"/>
                    <a:pt x="2758" y="46"/>
                  </a:cubicBezTo>
                  <a:cubicBezTo>
                    <a:pt x="2663" y="46"/>
                    <a:pt x="2569" y="42"/>
                    <a:pt x="2471" y="38"/>
                  </a:cubicBezTo>
                  <a:cubicBezTo>
                    <a:pt x="2278" y="30"/>
                    <a:pt x="2064" y="17"/>
                    <a:pt x="1851" y="17"/>
                  </a:cubicBezTo>
                  <a:lnTo>
                    <a:pt x="1236" y="22"/>
                  </a:lnTo>
                  <a:lnTo>
                    <a:pt x="82" y="9"/>
                  </a:lnTo>
                  <a:lnTo>
                    <a:pt x="70" y="1072"/>
                  </a:lnTo>
                  <a:cubicBezTo>
                    <a:pt x="66" y="1248"/>
                    <a:pt x="62" y="1421"/>
                    <a:pt x="62" y="1593"/>
                  </a:cubicBezTo>
                  <a:cubicBezTo>
                    <a:pt x="58" y="1753"/>
                    <a:pt x="50" y="1921"/>
                    <a:pt x="41" y="2086"/>
                  </a:cubicBezTo>
                  <a:cubicBezTo>
                    <a:pt x="33" y="2254"/>
                    <a:pt x="29" y="2430"/>
                    <a:pt x="29" y="2590"/>
                  </a:cubicBezTo>
                  <a:lnTo>
                    <a:pt x="29" y="3050"/>
                  </a:lnTo>
                  <a:cubicBezTo>
                    <a:pt x="29" y="3124"/>
                    <a:pt x="29" y="3197"/>
                    <a:pt x="29" y="3267"/>
                  </a:cubicBezTo>
                  <a:cubicBezTo>
                    <a:pt x="29" y="3333"/>
                    <a:pt x="25" y="3403"/>
                    <a:pt x="21" y="3464"/>
                  </a:cubicBezTo>
                  <a:cubicBezTo>
                    <a:pt x="17" y="3526"/>
                    <a:pt x="17" y="3587"/>
                    <a:pt x="13" y="3649"/>
                  </a:cubicBezTo>
                  <a:cubicBezTo>
                    <a:pt x="9" y="3735"/>
                    <a:pt x="5" y="3821"/>
                    <a:pt x="0" y="3907"/>
                  </a:cubicBezTo>
                  <a:lnTo>
                    <a:pt x="66" y="3911"/>
                  </a:lnTo>
                  <a:lnTo>
                    <a:pt x="333" y="3924"/>
                  </a:lnTo>
                  <a:lnTo>
                    <a:pt x="431" y="3928"/>
                  </a:lnTo>
                  <a:lnTo>
                    <a:pt x="517" y="3928"/>
                  </a:lnTo>
                  <a:lnTo>
                    <a:pt x="846" y="3936"/>
                  </a:lnTo>
                  <a:cubicBezTo>
                    <a:pt x="1051" y="3940"/>
                    <a:pt x="1227" y="3944"/>
                    <a:pt x="1375" y="3952"/>
                  </a:cubicBezTo>
                  <a:lnTo>
                    <a:pt x="1695" y="3952"/>
                  </a:lnTo>
                  <a:lnTo>
                    <a:pt x="2155" y="3969"/>
                  </a:lnTo>
                  <a:cubicBezTo>
                    <a:pt x="2237" y="3973"/>
                    <a:pt x="2315" y="3975"/>
                    <a:pt x="2389" y="3975"/>
                  </a:cubicBezTo>
                  <a:cubicBezTo>
                    <a:pt x="2462" y="3975"/>
                    <a:pt x="2532" y="3973"/>
                    <a:pt x="2598" y="3969"/>
                  </a:cubicBezTo>
                  <a:cubicBezTo>
                    <a:pt x="2729" y="3965"/>
                    <a:pt x="2848" y="3965"/>
                    <a:pt x="2951" y="3965"/>
                  </a:cubicBezTo>
                  <a:cubicBezTo>
                    <a:pt x="3049" y="3969"/>
                    <a:pt x="3152" y="3973"/>
                    <a:pt x="3246" y="3977"/>
                  </a:cubicBezTo>
                  <a:cubicBezTo>
                    <a:pt x="3398" y="3987"/>
                    <a:pt x="3531" y="3995"/>
                    <a:pt x="3634" y="3995"/>
                  </a:cubicBezTo>
                  <a:cubicBezTo>
                    <a:pt x="3657" y="3995"/>
                    <a:pt x="3678" y="3994"/>
                    <a:pt x="3697" y="3994"/>
                  </a:cubicBezTo>
                  <a:cubicBezTo>
                    <a:pt x="3808" y="3989"/>
                    <a:pt x="3870" y="3981"/>
                    <a:pt x="3878" y="3961"/>
                  </a:cubicBezTo>
                  <a:cubicBezTo>
                    <a:pt x="3882" y="3936"/>
                    <a:pt x="3833" y="3916"/>
                    <a:pt x="3743" y="3887"/>
                  </a:cubicBezTo>
                  <a:cubicBezTo>
                    <a:pt x="3603" y="3846"/>
                    <a:pt x="3459" y="3809"/>
                    <a:pt x="3320" y="3784"/>
                  </a:cubicBezTo>
                  <a:cubicBezTo>
                    <a:pt x="3226" y="3764"/>
                    <a:pt x="3115" y="3743"/>
                    <a:pt x="2992" y="3731"/>
                  </a:cubicBezTo>
                  <a:cubicBezTo>
                    <a:pt x="2865" y="3719"/>
                    <a:pt x="2729" y="3715"/>
                    <a:pt x="2598" y="3710"/>
                  </a:cubicBezTo>
                  <a:cubicBezTo>
                    <a:pt x="2462" y="3706"/>
                    <a:pt x="2327" y="3702"/>
                    <a:pt x="2200" y="3694"/>
                  </a:cubicBezTo>
                  <a:cubicBezTo>
                    <a:pt x="2056" y="3686"/>
                    <a:pt x="1896" y="3678"/>
                    <a:pt x="1736" y="3673"/>
                  </a:cubicBezTo>
                  <a:lnTo>
                    <a:pt x="1396" y="3661"/>
                  </a:lnTo>
                  <a:cubicBezTo>
                    <a:pt x="1248" y="3657"/>
                    <a:pt x="1067" y="3653"/>
                    <a:pt x="858" y="3653"/>
                  </a:cubicBezTo>
                  <a:lnTo>
                    <a:pt x="522" y="3649"/>
                  </a:lnTo>
                  <a:lnTo>
                    <a:pt x="275" y="3649"/>
                  </a:lnTo>
                  <a:lnTo>
                    <a:pt x="263" y="3645"/>
                  </a:lnTo>
                  <a:lnTo>
                    <a:pt x="255" y="3641"/>
                  </a:lnTo>
                  <a:cubicBezTo>
                    <a:pt x="255" y="3632"/>
                    <a:pt x="259" y="3628"/>
                    <a:pt x="263" y="3620"/>
                  </a:cubicBezTo>
                  <a:lnTo>
                    <a:pt x="263" y="3608"/>
                  </a:lnTo>
                  <a:lnTo>
                    <a:pt x="263" y="3567"/>
                  </a:lnTo>
                  <a:lnTo>
                    <a:pt x="267" y="3477"/>
                  </a:lnTo>
                  <a:cubicBezTo>
                    <a:pt x="271" y="3329"/>
                    <a:pt x="267" y="3169"/>
                    <a:pt x="267" y="3021"/>
                  </a:cubicBezTo>
                  <a:cubicBezTo>
                    <a:pt x="263" y="2873"/>
                    <a:pt x="259" y="2717"/>
                    <a:pt x="255" y="2557"/>
                  </a:cubicBezTo>
                  <a:cubicBezTo>
                    <a:pt x="255" y="2401"/>
                    <a:pt x="255" y="2250"/>
                    <a:pt x="263" y="2086"/>
                  </a:cubicBezTo>
                  <a:cubicBezTo>
                    <a:pt x="267" y="1921"/>
                    <a:pt x="271" y="1745"/>
                    <a:pt x="271" y="1560"/>
                  </a:cubicBezTo>
                  <a:cubicBezTo>
                    <a:pt x="267" y="1388"/>
                    <a:pt x="267" y="1212"/>
                    <a:pt x="267" y="1035"/>
                  </a:cubicBezTo>
                  <a:cubicBezTo>
                    <a:pt x="267" y="871"/>
                    <a:pt x="263" y="703"/>
                    <a:pt x="263" y="534"/>
                  </a:cubicBezTo>
                  <a:lnTo>
                    <a:pt x="263" y="280"/>
                  </a:lnTo>
                  <a:lnTo>
                    <a:pt x="263" y="202"/>
                  </a:lnTo>
                  <a:lnTo>
                    <a:pt x="263" y="194"/>
                  </a:lnTo>
                  <a:lnTo>
                    <a:pt x="374" y="194"/>
                  </a:lnTo>
                  <a:lnTo>
                    <a:pt x="669" y="190"/>
                  </a:lnTo>
                  <a:lnTo>
                    <a:pt x="1272" y="186"/>
                  </a:lnTo>
                  <a:cubicBezTo>
                    <a:pt x="1482" y="177"/>
                    <a:pt x="1691" y="173"/>
                    <a:pt x="1884" y="169"/>
                  </a:cubicBezTo>
                  <a:cubicBezTo>
                    <a:pt x="2077" y="169"/>
                    <a:pt x="2274" y="182"/>
                    <a:pt x="2479" y="190"/>
                  </a:cubicBezTo>
                  <a:cubicBezTo>
                    <a:pt x="2581" y="198"/>
                    <a:pt x="2684" y="198"/>
                    <a:pt x="2791" y="198"/>
                  </a:cubicBezTo>
                  <a:cubicBezTo>
                    <a:pt x="2897" y="198"/>
                    <a:pt x="3000" y="190"/>
                    <a:pt x="3098" y="182"/>
                  </a:cubicBezTo>
                  <a:cubicBezTo>
                    <a:pt x="3248" y="168"/>
                    <a:pt x="3400" y="160"/>
                    <a:pt x="3553" y="160"/>
                  </a:cubicBezTo>
                  <a:cubicBezTo>
                    <a:pt x="3585" y="160"/>
                    <a:pt x="3617" y="160"/>
                    <a:pt x="3648" y="161"/>
                  </a:cubicBezTo>
                  <a:lnTo>
                    <a:pt x="3710" y="161"/>
                  </a:lnTo>
                  <a:cubicBezTo>
                    <a:pt x="3714" y="161"/>
                    <a:pt x="3722" y="165"/>
                    <a:pt x="3730" y="165"/>
                  </a:cubicBezTo>
                  <a:cubicBezTo>
                    <a:pt x="3726" y="182"/>
                    <a:pt x="3722" y="190"/>
                    <a:pt x="3722" y="202"/>
                  </a:cubicBezTo>
                  <a:lnTo>
                    <a:pt x="3722" y="214"/>
                  </a:lnTo>
                  <a:lnTo>
                    <a:pt x="3722" y="251"/>
                  </a:lnTo>
                  <a:lnTo>
                    <a:pt x="3718" y="333"/>
                  </a:lnTo>
                  <a:cubicBezTo>
                    <a:pt x="3714" y="522"/>
                    <a:pt x="3714" y="703"/>
                    <a:pt x="3718" y="879"/>
                  </a:cubicBezTo>
                  <a:cubicBezTo>
                    <a:pt x="3722" y="1051"/>
                    <a:pt x="3722" y="1212"/>
                    <a:pt x="3722" y="1372"/>
                  </a:cubicBezTo>
                  <a:cubicBezTo>
                    <a:pt x="3722" y="1540"/>
                    <a:pt x="3726" y="1696"/>
                    <a:pt x="3730" y="1843"/>
                  </a:cubicBezTo>
                  <a:cubicBezTo>
                    <a:pt x="3734" y="1991"/>
                    <a:pt x="3734" y="2131"/>
                    <a:pt x="3734" y="2258"/>
                  </a:cubicBezTo>
                  <a:cubicBezTo>
                    <a:pt x="3730" y="2385"/>
                    <a:pt x="3726" y="2508"/>
                    <a:pt x="3722" y="2631"/>
                  </a:cubicBezTo>
                  <a:cubicBezTo>
                    <a:pt x="3714" y="2754"/>
                    <a:pt x="3714" y="2877"/>
                    <a:pt x="3714" y="2984"/>
                  </a:cubicBezTo>
                  <a:cubicBezTo>
                    <a:pt x="3718" y="3087"/>
                    <a:pt x="3722" y="3181"/>
                    <a:pt x="3726" y="3267"/>
                  </a:cubicBezTo>
                  <a:cubicBezTo>
                    <a:pt x="3751" y="3612"/>
                    <a:pt x="3780" y="3813"/>
                    <a:pt x="3829" y="3813"/>
                  </a:cubicBezTo>
                  <a:cubicBezTo>
                    <a:pt x="3882" y="3813"/>
                    <a:pt x="3907" y="3616"/>
                    <a:pt x="3911" y="3271"/>
                  </a:cubicBezTo>
                  <a:cubicBezTo>
                    <a:pt x="3919" y="3185"/>
                    <a:pt x="3915" y="3078"/>
                    <a:pt x="3919" y="2984"/>
                  </a:cubicBezTo>
                  <a:cubicBezTo>
                    <a:pt x="3919" y="2890"/>
                    <a:pt x="3923" y="2783"/>
                    <a:pt x="3931" y="2664"/>
                  </a:cubicBezTo>
                  <a:cubicBezTo>
                    <a:pt x="3935" y="2541"/>
                    <a:pt x="3944" y="2414"/>
                    <a:pt x="3944" y="2262"/>
                  </a:cubicBezTo>
                  <a:cubicBezTo>
                    <a:pt x="3944" y="2114"/>
                    <a:pt x="3940" y="1971"/>
                    <a:pt x="3935" y="1815"/>
                  </a:cubicBezTo>
                  <a:cubicBezTo>
                    <a:pt x="3927" y="1663"/>
                    <a:pt x="3919" y="1507"/>
                    <a:pt x="3919" y="1355"/>
                  </a:cubicBezTo>
                  <a:cubicBezTo>
                    <a:pt x="3919" y="1183"/>
                    <a:pt x="3911" y="1015"/>
                    <a:pt x="3903" y="842"/>
                  </a:cubicBezTo>
                  <a:cubicBezTo>
                    <a:pt x="3894" y="670"/>
                    <a:pt x="3890" y="502"/>
                    <a:pt x="3894" y="329"/>
                  </a:cubicBezTo>
                  <a:cubicBezTo>
                    <a:pt x="3899" y="227"/>
                    <a:pt x="3903" y="120"/>
                    <a:pt x="3903" y="1"/>
                  </a:cubicBezTo>
                  <a:lnTo>
                    <a:pt x="3632" y="1"/>
                  </a:lnTo>
                  <a:cubicBezTo>
                    <a:pt x="3614" y="1"/>
                    <a:pt x="3596" y="1"/>
                    <a:pt x="3578" y="1"/>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94"/>
            <p:cNvSpPr/>
            <p:nvPr/>
          </p:nvSpPr>
          <p:spPr>
            <a:xfrm>
              <a:off x="1796750" y="3437750"/>
              <a:ext cx="98825" cy="25"/>
            </a:xfrm>
            <a:custGeom>
              <a:avLst/>
              <a:gdLst/>
              <a:ahLst/>
              <a:cxnLst/>
              <a:rect l="l" t="t" r="r" b="b"/>
              <a:pathLst>
                <a:path w="3953" h="1" extrusionOk="0">
                  <a:moveTo>
                    <a:pt x="3952" y="0"/>
                  </a:moveTo>
                  <a:lnTo>
                    <a:pt x="1" y="0"/>
                  </a:lnTo>
                </a:path>
              </a:pathLst>
            </a:custGeom>
            <a:solidFill>
              <a:srgbClr val="C1AD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94"/>
            <p:cNvSpPr/>
            <p:nvPr/>
          </p:nvSpPr>
          <p:spPr>
            <a:xfrm>
              <a:off x="1796750" y="3433950"/>
              <a:ext cx="98725" cy="7650"/>
            </a:xfrm>
            <a:custGeom>
              <a:avLst/>
              <a:gdLst/>
              <a:ahLst/>
              <a:cxnLst/>
              <a:rect l="l" t="t" r="r" b="b"/>
              <a:pathLst>
                <a:path w="3949" h="306" extrusionOk="0">
                  <a:moveTo>
                    <a:pt x="3497" y="0"/>
                  </a:moveTo>
                  <a:cubicBezTo>
                    <a:pt x="3456" y="4"/>
                    <a:pt x="3419" y="9"/>
                    <a:pt x="3382" y="9"/>
                  </a:cubicBezTo>
                  <a:lnTo>
                    <a:pt x="3152" y="25"/>
                  </a:lnTo>
                  <a:cubicBezTo>
                    <a:pt x="3091" y="37"/>
                    <a:pt x="3033" y="41"/>
                    <a:pt x="2972" y="45"/>
                  </a:cubicBezTo>
                  <a:cubicBezTo>
                    <a:pt x="2943" y="41"/>
                    <a:pt x="2910" y="33"/>
                    <a:pt x="2869" y="29"/>
                  </a:cubicBezTo>
                  <a:cubicBezTo>
                    <a:pt x="2832" y="29"/>
                    <a:pt x="2791" y="29"/>
                    <a:pt x="2750" y="37"/>
                  </a:cubicBezTo>
                  <a:cubicBezTo>
                    <a:pt x="2713" y="45"/>
                    <a:pt x="2672" y="50"/>
                    <a:pt x="2631" y="54"/>
                  </a:cubicBezTo>
                  <a:cubicBezTo>
                    <a:pt x="2590" y="50"/>
                    <a:pt x="2549" y="41"/>
                    <a:pt x="2512" y="29"/>
                  </a:cubicBezTo>
                  <a:cubicBezTo>
                    <a:pt x="2488" y="25"/>
                    <a:pt x="2463" y="21"/>
                    <a:pt x="2442" y="21"/>
                  </a:cubicBezTo>
                  <a:lnTo>
                    <a:pt x="2373" y="25"/>
                  </a:lnTo>
                  <a:lnTo>
                    <a:pt x="2237" y="33"/>
                  </a:lnTo>
                  <a:lnTo>
                    <a:pt x="2098" y="41"/>
                  </a:lnTo>
                  <a:cubicBezTo>
                    <a:pt x="2077" y="45"/>
                    <a:pt x="2048" y="45"/>
                    <a:pt x="2024" y="45"/>
                  </a:cubicBezTo>
                  <a:lnTo>
                    <a:pt x="1954" y="58"/>
                  </a:lnTo>
                  <a:cubicBezTo>
                    <a:pt x="1929" y="62"/>
                    <a:pt x="1905" y="66"/>
                    <a:pt x="1884" y="66"/>
                  </a:cubicBezTo>
                  <a:lnTo>
                    <a:pt x="1810" y="66"/>
                  </a:lnTo>
                  <a:lnTo>
                    <a:pt x="1667" y="70"/>
                  </a:lnTo>
                  <a:lnTo>
                    <a:pt x="1507" y="74"/>
                  </a:lnTo>
                  <a:lnTo>
                    <a:pt x="1347" y="82"/>
                  </a:lnTo>
                  <a:cubicBezTo>
                    <a:pt x="1298" y="82"/>
                    <a:pt x="1244" y="78"/>
                    <a:pt x="1195" y="78"/>
                  </a:cubicBezTo>
                  <a:lnTo>
                    <a:pt x="1117" y="74"/>
                  </a:lnTo>
                  <a:cubicBezTo>
                    <a:pt x="1092" y="74"/>
                    <a:pt x="1068" y="78"/>
                    <a:pt x="1043" y="82"/>
                  </a:cubicBezTo>
                  <a:cubicBezTo>
                    <a:pt x="1015" y="87"/>
                    <a:pt x="986" y="91"/>
                    <a:pt x="957" y="91"/>
                  </a:cubicBezTo>
                  <a:cubicBezTo>
                    <a:pt x="939" y="91"/>
                    <a:pt x="921" y="90"/>
                    <a:pt x="904" y="87"/>
                  </a:cubicBezTo>
                  <a:cubicBezTo>
                    <a:pt x="859" y="70"/>
                    <a:pt x="813" y="58"/>
                    <a:pt x="764" y="50"/>
                  </a:cubicBezTo>
                  <a:cubicBezTo>
                    <a:pt x="719" y="50"/>
                    <a:pt x="678" y="50"/>
                    <a:pt x="633" y="58"/>
                  </a:cubicBezTo>
                  <a:cubicBezTo>
                    <a:pt x="612" y="62"/>
                    <a:pt x="592" y="62"/>
                    <a:pt x="571" y="62"/>
                  </a:cubicBezTo>
                  <a:lnTo>
                    <a:pt x="305" y="62"/>
                  </a:lnTo>
                  <a:cubicBezTo>
                    <a:pt x="239" y="62"/>
                    <a:pt x="186" y="66"/>
                    <a:pt x="145" y="70"/>
                  </a:cubicBezTo>
                  <a:cubicBezTo>
                    <a:pt x="108" y="70"/>
                    <a:pt x="71" y="78"/>
                    <a:pt x="42" y="95"/>
                  </a:cubicBezTo>
                  <a:cubicBezTo>
                    <a:pt x="17" y="107"/>
                    <a:pt x="1" y="128"/>
                    <a:pt x="1" y="152"/>
                  </a:cubicBezTo>
                  <a:cubicBezTo>
                    <a:pt x="1" y="181"/>
                    <a:pt x="17" y="201"/>
                    <a:pt x="38" y="214"/>
                  </a:cubicBezTo>
                  <a:cubicBezTo>
                    <a:pt x="71" y="234"/>
                    <a:pt x="104" y="251"/>
                    <a:pt x="140" y="259"/>
                  </a:cubicBezTo>
                  <a:cubicBezTo>
                    <a:pt x="194" y="267"/>
                    <a:pt x="251" y="271"/>
                    <a:pt x="305" y="271"/>
                  </a:cubicBezTo>
                  <a:cubicBezTo>
                    <a:pt x="324" y="272"/>
                    <a:pt x="343" y="273"/>
                    <a:pt x="363" y="273"/>
                  </a:cubicBezTo>
                  <a:cubicBezTo>
                    <a:pt x="412" y="273"/>
                    <a:pt x="463" y="270"/>
                    <a:pt x="518" y="267"/>
                  </a:cubicBezTo>
                  <a:lnTo>
                    <a:pt x="580" y="263"/>
                  </a:lnTo>
                  <a:cubicBezTo>
                    <a:pt x="600" y="263"/>
                    <a:pt x="625" y="259"/>
                    <a:pt x="645" y="255"/>
                  </a:cubicBezTo>
                  <a:cubicBezTo>
                    <a:pt x="686" y="242"/>
                    <a:pt x="727" y="238"/>
                    <a:pt x="768" y="234"/>
                  </a:cubicBezTo>
                  <a:cubicBezTo>
                    <a:pt x="809" y="238"/>
                    <a:pt x="854" y="255"/>
                    <a:pt x="908" y="263"/>
                  </a:cubicBezTo>
                  <a:cubicBezTo>
                    <a:pt x="957" y="263"/>
                    <a:pt x="1010" y="259"/>
                    <a:pt x="1055" y="242"/>
                  </a:cubicBezTo>
                  <a:cubicBezTo>
                    <a:pt x="1080" y="238"/>
                    <a:pt x="1105" y="234"/>
                    <a:pt x="1129" y="234"/>
                  </a:cubicBezTo>
                  <a:lnTo>
                    <a:pt x="1359" y="234"/>
                  </a:lnTo>
                  <a:cubicBezTo>
                    <a:pt x="1412" y="230"/>
                    <a:pt x="1466" y="226"/>
                    <a:pt x="1515" y="226"/>
                  </a:cubicBezTo>
                  <a:lnTo>
                    <a:pt x="1675" y="234"/>
                  </a:lnTo>
                  <a:lnTo>
                    <a:pt x="1823" y="242"/>
                  </a:lnTo>
                  <a:lnTo>
                    <a:pt x="1893" y="247"/>
                  </a:lnTo>
                  <a:cubicBezTo>
                    <a:pt x="1901" y="248"/>
                    <a:pt x="1909" y="248"/>
                    <a:pt x="1917" y="248"/>
                  </a:cubicBezTo>
                  <a:cubicBezTo>
                    <a:pt x="1934" y="248"/>
                    <a:pt x="1950" y="247"/>
                    <a:pt x="1966" y="247"/>
                  </a:cubicBezTo>
                  <a:lnTo>
                    <a:pt x="2036" y="242"/>
                  </a:lnTo>
                  <a:lnTo>
                    <a:pt x="2106" y="242"/>
                  </a:lnTo>
                  <a:lnTo>
                    <a:pt x="2245" y="247"/>
                  </a:lnTo>
                  <a:lnTo>
                    <a:pt x="2446" y="247"/>
                  </a:lnTo>
                  <a:cubicBezTo>
                    <a:pt x="2467" y="247"/>
                    <a:pt x="2488" y="251"/>
                    <a:pt x="2508" y="259"/>
                  </a:cubicBezTo>
                  <a:cubicBezTo>
                    <a:pt x="2549" y="275"/>
                    <a:pt x="2594" y="288"/>
                    <a:pt x="2639" y="292"/>
                  </a:cubicBezTo>
                  <a:cubicBezTo>
                    <a:pt x="2684" y="292"/>
                    <a:pt x="2726" y="283"/>
                    <a:pt x="2762" y="283"/>
                  </a:cubicBezTo>
                  <a:cubicBezTo>
                    <a:pt x="2779" y="281"/>
                    <a:pt x="2796" y="280"/>
                    <a:pt x="2814" y="280"/>
                  </a:cubicBezTo>
                  <a:cubicBezTo>
                    <a:pt x="2832" y="280"/>
                    <a:pt x="2851" y="281"/>
                    <a:pt x="2869" y="283"/>
                  </a:cubicBezTo>
                  <a:cubicBezTo>
                    <a:pt x="2902" y="292"/>
                    <a:pt x="2935" y="300"/>
                    <a:pt x="2972" y="304"/>
                  </a:cubicBezTo>
                  <a:cubicBezTo>
                    <a:pt x="2988" y="305"/>
                    <a:pt x="3005" y="306"/>
                    <a:pt x="3021" y="306"/>
                  </a:cubicBezTo>
                  <a:cubicBezTo>
                    <a:pt x="3066" y="306"/>
                    <a:pt x="3111" y="302"/>
                    <a:pt x="3156" y="296"/>
                  </a:cubicBezTo>
                  <a:lnTo>
                    <a:pt x="3378" y="292"/>
                  </a:lnTo>
                  <a:cubicBezTo>
                    <a:pt x="3423" y="292"/>
                    <a:pt x="3464" y="283"/>
                    <a:pt x="3505" y="275"/>
                  </a:cubicBezTo>
                  <a:cubicBezTo>
                    <a:pt x="3538" y="271"/>
                    <a:pt x="3575" y="267"/>
                    <a:pt x="3608" y="263"/>
                  </a:cubicBezTo>
                  <a:cubicBezTo>
                    <a:pt x="3645" y="259"/>
                    <a:pt x="3677" y="259"/>
                    <a:pt x="3706" y="251"/>
                  </a:cubicBezTo>
                  <a:lnTo>
                    <a:pt x="3751" y="247"/>
                  </a:lnTo>
                  <a:lnTo>
                    <a:pt x="3768" y="242"/>
                  </a:lnTo>
                  <a:lnTo>
                    <a:pt x="3784" y="242"/>
                  </a:lnTo>
                  <a:cubicBezTo>
                    <a:pt x="3796" y="244"/>
                    <a:pt x="3808" y="244"/>
                    <a:pt x="3819" y="244"/>
                  </a:cubicBezTo>
                  <a:cubicBezTo>
                    <a:pt x="3847" y="244"/>
                    <a:pt x="3874" y="241"/>
                    <a:pt x="3903" y="238"/>
                  </a:cubicBezTo>
                  <a:cubicBezTo>
                    <a:pt x="3932" y="230"/>
                    <a:pt x="3948" y="210"/>
                    <a:pt x="3948" y="189"/>
                  </a:cubicBezTo>
                  <a:cubicBezTo>
                    <a:pt x="3948" y="169"/>
                    <a:pt x="3932" y="152"/>
                    <a:pt x="3907" y="128"/>
                  </a:cubicBezTo>
                  <a:cubicBezTo>
                    <a:pt x="3874" y="95"/>
                    <a:pt x="3833" y="66"/>
                    <a:pt x="3792" y="41"/>
                  </a:cubicBezTo>
                  <a:cubicBezTo>
                    <a:pt x="3784" y="41"/>
                    <a:pt x="3780" y="37"/>
                    <a:pt x="3772" y="33"/>
                  </a:cubicBezTo>
                  <a:lnTo>
                    <a:pt x="3751" y="29"/>
                  </a:lnTo>
                  <a:lnTo>
                    <a:pt x="3706" y="21"/>
                  </a:lnTo>
                  <a:cubicBezTo>
                    <a:pt x="3677" y="13"/>
                    <a:pt x="3645" y="9"/>
                    <a:pt x="3612" y="4"/>
                  </a:cubicBezTo>
                  <a:cubicBezTo>
                    <a:pt x="3571" y="0"/>
                    <a:pt x="3534" y="0"/>
                    <a:pt x="3497" y="0"/>
                  </a:cubicBezTo>
                  <a:close/>
                </a:path>
              </a:pathLst>
            </a:custGeom>
            <a:solidFill>
              <a:srgbClr val="5D3D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 name="Google Shape;1054;p94"/>
          <p:cNvSpPr txBox="1">
            <a:spLocks noGrp="1"/>
          </p:cNvSpPr>
          <p:nvPr>
            <p:ph type="ctrTitle" idx="4294967295"/>
          </p:nvPr>
        </p:nvSpPr>
        <p:spPr>
          <a:xfrm>
            <a:off x="139812" y="1243638"/>
            <a:ext cx="595800" cy="48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27</a:t>
            </a:r>
            <a:endParaRPr sz="20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58"/>
        <p:cNvGrpSpPr/>
        <p:nvPr/>
      </p:nvGrpSpPr>
      <p:grpSpPr>
        <a:xfrm>
          <a:off x="0" y="0"/>
          <a:ext cx="0" cy="0"/>
          <a:chOff x="0" y="0"/>
          <a:chExt cx="0" cy="0"/>
        </a:xfrm>
      </p:grpSpPr>
      <p:pic>
        <p:nvPicPr>
          <p:cNvPr id="1059" name="Google Shape;1059;p95">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ctrTitle" idx="4"/>
          </p:nvPr>
        </p:nvSpPr>
        <p:spPr>
          <a:xfrm>
            <a:off x="399825" y="2271654"/>
            <a:ext cx="28977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TORNEOS DETERMINÍSTICOS</a:t>
            </a:r>
            <a:endParaRPr/>
          </a:p>
        </p:txBody>
      </p:sp>
      <p:sp>
        <p:nvSpPr>
          <p:cNvPr id="225" name="Google Shape;225;p31"/>
          <p:cNvSpPr txBox="1">
            <a:spLocks noGrp="1"/>
          </p:cNvSpPr>
          <p:nvPr>
            <p:ph type="ctrTitle" idx="4"/>
          </p:nvPr>
        </p:nvSpPr>
        <p:spPr>
          <a:xfrm>
            <a:off x="1377700" y="1683413"/>
            <a:ext cx="10065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sz="2400">
              <a:solidFill>
                <a:schemeClr val="dk1"/>
              </a:solidFill>
            </a:endParaRPr>
          </a:p>
        </p:txBody>
      </p:sp>
      <p:sp>
        <p:nvSpPr>
          <p:cNvPr id="226" name="Google Shape;226;p31"/>
          <p:cNvSpPr/>
          <p:nvPr/>
        </p:nvSpPr>
        <p:spPr>
          <a:xfrm>
            <a:off x="1517264" y="1549825"/>
            <a:ext cx="727603"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31"/>
          <p:cNvPicPr preferRelativeResize="0"/>
          <p:nvPr/>
        </p:nvPicPr>
        <p:blipFill>
          <a:blip r:embed="rId3">
            <a:alphaModFix/>
          </a:blip>
          <a:stretch>
            <a:fillRect/>
          </a:stretch>
        </p:blipFill>
        <p:spPr>
          <a:xfrm>
            <a:off x="2970650" y="4070575"/>
            <a:ext cx="3202850" cy="634700"/>
          </a:xfrm>
          <a:prstGeom prst="rect">
            <a:avLst/>
          </a:prstGeom>
          <a:noFill/>
          <a:ln>
            <a:noFill/>
          </a:ln>
        </p:spPr>
      </p:pic>
      <p:sp>
        <p:nvSpPr>
          <p:cNvPr id="228" name="Google Shape;228;p31"/>
          <p:cNvSpPr txBox="1">
            <a:spLocks noGrp="1"/>
          </p:cNvSpPr>
          <p:nvPr>
            <p:ph type="ctrTitle" idx="4"/>
          </p:nvPr>
        </p:nvSpPr>
        <p:spPr>
          <a:xfrm>
            <a:off x="3143025" y="2271654"/>
            <a:ext cx="28977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TORNEOS PROBABILÍSTICOS</a:t>
            </a:r>
            <a:endParaRPr/>
          </a:p>
        </p:txBody>
      </p:sp>
      <p:sp>
        <p:nvSpPr>
          <p:cNvPr id="229" name="Google Shape;229;p31"/>
          <p:cNvSpPr txBox="1">
            <a:spLocks noGrp="1"/>
          </p:cNvSpPr>
          <p:nvPr>
            <p:ph type="ctrTitle" idx="4"/>
          </p:nvPr>
        </p:nvSpPr>
        <p:spPr>
          <a:xfrm>
            <a:off x="4120900" y="1683413"/>
            <a:ext cx="10065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a:t>
            </a:r>
            <a:r>
              <a:rPr lang="en"/>
              <a:t>6</a:t>
            </a:r>
            <a:endParaRPr sz="2400">
              <a:solidFill>
                <a:schemeClr val="dk1"/>
              </a:solidFill>
            </a:endParaRPr>
          </a:p>
        </p:txBody>
      </p:sp>
      <p:sp>
        <p:nvSpPr>
          <p:cNvPr id="230" name="Google Shape;230;p31"/>
          <p:cNvSpPr/>
          <p:nvPr/>
        </p:nvSpPr>
        <p:spPr>
          <a:xfrm>
            <a:off x="4260464" y="1549825"/>
            <a:ext cx="727603"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1"/>
          <p:cNvSpPr txBox="1">
            <a:spLocks noGrp="1"/>
          </p:cNvSpPr>
          <p:nvPr>
            <p:ph type="ctrTitle" idx="4"/>
          </p:nvPr>
        </p:nvSpPr>
        <p:spPr>
          <a:xfrm>
            <a:off x="5886225" y="2043054"/>
            <a:ext cx="28977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RANKING</a:t>
            </a:r>
            <a:endParaRPr/>
          </a:p>
        </p:txBody>
      </p:sp>
      <p:sp>
        <p:nvSpPr>
          <p:cNvPr id="232" name="Google Shape;232;p31"/>
          <p:cNvSpPr txBox="1">
            <a:spLocks noGrp="1"/>
          </p:cNvSpPr>
          <p:nvPr>
            <p:ph type="ctrTitle" idx="4"/>
          </p:nvPr>
        </p:nvSpPr>
        <p:spPr>
          <a:xfrm>
            <a:off x="6864100" y="1683413"/>
            <a:ext cx="1006500" cy="22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1"/>
                </a:solidFill>
              </a:rPr>
              <a:t>0</a:t>
            </a:r>
            <a:r>
              <a:rPr lang="en"/>
              <a:t>7</a:t>
            </a:r>
            <a:endParaRPr sz="2400">
              <a:solidFill>
                <a:schemeClr val="dk1"/>
              </a:solidFill>
            </a:endParaRPr>
          </a:p>
        </p:txBody>
      </p:sp>
      <p:sp>
        <p:nvSpPr>
          <p:cNvPr id="233" name="Google Shape;233;p31"/>
          <p:cNvSpPr/>
          <p:nvPr/>
        </p:nvSpPr>
        <p:spPr>
          <a:xfrm>
            <a:off x="7003664" y="1549825"/>
            <a:ext cx="727603" cy="495475"/>
          </a:xfrm>
          <a:custGeom>
            <a:avLst/>
            <a:gdLst/>
            <a:ahLst/>
            <a:cxnLst/>
            <a:rect l="l" t="t" r="r" b="b"/>
            <a:pathLst>
              <a:path w="21868" h="19819" extrusionOk="0">
                <a:moveTo>
                  <a:pt x="103" y="1"/>
                </a:moveTo>
                <a:lnTo>
                  <a:pt x="91" y="2738"/>
                </a:lnTo>
                <a:cubicBezTo>
                  <a:pt x="83" y="3694"/>
                  <a:pt x="71" y="4658"/>
                  <a:pt x="62" y="5643"/>
                </a:cubicBezTo>
                <a:cubicBezTo>
                  <a:pt x="46" y="7641"/>
                  <a:pt x="34" y="9414"/>
                  <a:pt x="17" y="11297"/>
                </a:cubicBezTo>
                <a:cubicBezTo>
                  <a:pt x="17" y="12274"/>
                  <a:pt x="25" y="13172"/>
                  <a:pt x="25" y="13997"/>
                </a:cubicBezTo>
                <a:cubicBezTo>
                  <a:pt x="30" y="14408"/>
                  <a:pt x="30" y="14801"/>
                  <a:pt x="25" y="15175"/>
                </a:cubicBezTo>
                <a:cubicBezTo>
                  <a:pt x="25" y="15593"/>
                  <a:pt x="21" y="16004"/>
                  <a:pt x="21" y="16406"/>
                </a:cubicBezTo>
                <a:cubicBezTo>
                  <a:pt x="13" y="17222"/>
                  <a:pt x="9" y="18006"/>
                  <a:pt x="5" y="18765"/>
                </a:cubicBezTo>
                <a:cubicBezTo>
                  <a:pt x="1" y="19114"/>
                  <a:pt x="1" y="19426"/>
                  <a:pt x="1" y="19705"/>
                </a:cubicBezTo>
                <a:lnTo>
                  <a:pt x="739" y="19717"/>
                </a:lnTo>
                <a:lnTo>
                  <a:pt x="1347" y="19725"/>
                </a:lnTo>
                <a:lnTo>
                  <a:pt x="3349" y="19762"/>
                </a:lnTo>
                <a:cubicBezTo>
                  <a:pt x="4010" y="19771"/>
                  <a:pt x="4724" y="19775"/>
                  <a:pt x="5343" y="19775"/>
                </a:cubicBezTo>
                <a:cubicBezTo>
                  <a:pt x="6578" y="19771"/>
                  <a:pt x="7502" y="19754"/>
                  <a:pt x="8207" y="19754"/>
                </a:cubicBezTo>
                <a:cubicBezTo>
                  <a:pt x="8893" y="19754"/>
                  <a:pt x="9418" y="19762"/>
                  <a:pt x="9812" y="19766"/>
                </a:cubicBezTo>
                <a:cubicBezTo>
                  <a:pt x="10620" y="19779"/>
                  <a:pt x="11465" y="19799"/>
                  <a:pt x="12348" y="19807"/>
                </a:cubicBezTo>
                <a:lnTo>
                  <a:pt x="13016" y="19816"/>
                </a:lnTo>
                <a:lnTo>
                  <a:pt x="14723" y="19816"/>
                </a:lnTo>
                <a:cubicBezTo>
                  <a:pt x="15323" y="19817"/>
                  <a:pt x="15893" y="19818"/>
                  <a:pt x="16430" y="19818"/>
                </a:cubicBezTo>
                <a:cubicBezTo>
                  <a:pt x="17188" y="19818"/>
                  <a:pt x="17881" y="19816"/>
                  <a:pt x="18498" y="19812"/>
                </a:cubicBezTo>
                <a:cubicBezTo>
                  <a:pt x="19553" y="19803"/>
                  <a:pt x="20390" y="19795"/>
                  <a:pt x="20964" y="19779"/>
                </a:cubicBezTo>
                <a:cubicBezTo>
                  <a:pt x="21539" y="19766"/>
                  <a:pt x="21855" y="19750"/>
                  <a:pt x="21859" y="19729"/>
                </a:cubicBezTo>
                <a:cubicBezTo>
                  <a:pt x="21867" y="19709"/>
                  <a:pt x="21564" y="19688"/>
                  <a:pt x="21001" y="19668"/>
                </a:cubicBezTo>
                <a:cubicBezTo>
                  <a:pt x="20439" y="19652"/>
                  <a:pt x="19614" y="19631"/>
                  <a:pt x="18572" y="19615"/>
                </a:cubicBezTo>
                <a:lnTo>
                  <a:pt x="14826" y="19557"/>
                </a:lnTo>
                <a:lnTo>
                  <a:pt x="13718" y="19545"/>
                </a:lnTo>
                <a:lnTo>
                  <a:pt x="13148" y="19537"/>
                </a:lnTo>
                <a:lnTo>
                  <a:pt x="12631" y="19533"/>
                </a:lnTo>
                <a:lnTo>
                  <a:pt x="10185" y="19483"/>
                </a:lnTo>
                <a:cubicBezTo>
                  <a:pt x="9818" y="19480"/>
                  <a:pt x="9238" y="19470"/>
                  <a:pt x="8503" y="19470"/>
                </a:cubicBezTo>
                <a:cubicBezTo>
                  <a:pt x="8384" y="19470"/>
                  <a:pt x="8261" y="19470"/>
                  <a:pt x="8134" y="19471"/>
                </a:cubicBezTo>
                <a:cubicBezTo>
                  <a:pt x="7243" y="19475"/>
                  <a:pt x="6234" y="19491"/>
                  <a:pt x="5216" y="19500"/>
                </a:cubicBezTo>
                <a:cubicBezTo>
                  <a:pt x="5131" y="19500"/>
                  <a:pt x="5045" y="19500"/>
                  <a:pt x="4958" y="19500"/>
                </a:cubicBezTo>
                <a:cubicBezTo>
                  <a:pt x="4041" y="19500"/>
                  <a:pt x="2966" y="19481"/>
                  <a:pt x="1622" y="19463"/>
                </a:cubicBezTo>
                <a:lnTo>
                  <a:pt x="460" y="19450"/>
                </a:lnTo>
                <a:lnTo>
                  <a:pt x="259" y="19450"/>
                </a:lnTo>
                <a:lnTo>
                  <a:pt x="263" y="18790"/>
                </a:lnTo>
                <a:cubicBezTo>
                  <a:pt x="263" y="18018"/>
                  <a:pt x="268" y="17226"/>
                  <a:pt x="272" y="16406"/>
                </a:cubicBezTo>
                <a:cubicBezTo>
                  <a:pt x="272" y="15987"/>
                  <a:pt x="276" y="15569"/>
                  <a:pt x="276" y="15138"/>
                </a:cubicBezTo>
                <a:cubicBezTo>
                  <a:pt x="276" y="14674"/>
                  <a:pt x="272" y="14219"/>
                  <a:pt x="272" y="13772"/>
                </a:cubicBezTo>
                <a:cubicBezTo>
                  <a:pt x="263" y="12877"/>
                  <a:pt x="255" y="12011"/>
                  <a:pt x="255" y="11178"/>
                </a:cubicBezTo>
                <a:cubicBezTo>
                  <a:pt x="259" y="9381"/>
                  <a:pt x="268" y="7510"/>
                  <a:pt x="276" y="5590"/>
                </a:cubicBezTo>
                <a:cubicBezTo>
                  <a:pt x="284" y="4638"/>
                  <a:pt x="288" y="3653"/>
                  <a:pt x="292" y="2631"/>
                </a:cubicBezTo>
                <a:lnTo>
                  <a:pt x="296" y="190"/>
                </a:lnTo>
                <a:lnTo>
                  <a:pt x="493" y="190"/>
                </a:lnTo>
                <a:lnTo>
                  <a:pt x="6554" y="194"/>
                </a:lnTo>
                <a:lnTo>
                  <a:pt x="9898" y="194"/>
                </a:lnTo>
                <a:cubicBezTo>
                  <a:pt x="10267" y="194"/>
                  <a:pt x="10633" y="196"/>
                  <a:pt x="11012" y="196"/>
                </a:cubicBezTo>
                <a:cubicBezTo>
                  <a:pt x="11201" y="196"/>
                  <a:pt x="11394" y="195"/>
                  <a:pt x="11593" y="194"/>
                </a:cubicBezTo>
                <a:lnTo>
                  <a:pt x="13267" y="177"/>
                </a:lnTo>
                <a:cubicBezTo>
                  <a:pt x="13804" y="169"/>
                  <a:pt x="14329" y="165"/>
                  <a:pt x="14838" y="165"/>
                </a:cubicBezTo>
                <a:cubicBezTo>
                  <a:pt x="15004" y="164"/>
                  <a:pt x="15172" y="163"/>
                  <a:pt x="15342" y="163"/>
                </a:cubicBezTo>
                <a:cubicBezTo>
                  <a:pt x="15682" y="163"/>
                  <a:pt x="16030" y="165"/>
                  <a:pt x="16377" y="165"/>
                </a:cubicBezTo>
                <a:cubicBezTo>
                  <a:pt x="17419" y="173"/>
                  <a:pt x="18470" y="186"/>
                  <a:pt x="19532" y="190"/>
                </a:cubicBezTo>
                <a:lnTo>
                  <a:pt x="20722" y="190"/>
                </a:lnTo>
                <a:lnTo>
                  <a:pt x="21670" y="186"/>
                </a:lnTo>
                <a:lnTo>
                  <a:pt x="21670" y="378"/>
                </a:lnTo>
                <a:lnTo>
                  <a:pt x="21670" y="735"/>
                </a:lnTo>
                <a:lnTo>
                  <a:pt x="21670" y="2163"/>
                </a:lnTo>
                <a:cubicBezTo>
                  <a:pt x="21670" y="2643"/>
                  <a:pt x="21670" y="3115"/>
                  <a:pt x="21670" y="3583"/>
                </a:cubicBezTo>
                <a:cubicBezTo>
                  <a:pt x="21666" y="4519"/>
                  <a:pt x="21662" y="5425"/>
                  <a:pt x="21662" y="6299"/>
                </a:cubicBezTo>
                <a:cubicBezTo>
                  <a:pt x="21662" y="7153"/>
                  <a:pt x="21654" y="7961"/>
                  <a:pt x="21646" y="8770"/>
                </a:cubicBezTo>
                <a:cubicBezTo>
                  <a:pt x="21637" y="9578"/>
                  <a:pt x="21629" y="10390"/>
                  <a:pt x="21629" y="11166"/>
                </a:cubicBezTo>
                <a:cubicBezTo>
                  <a:pt x="21633" y="11937"/>
                  <a:pt x="21637" y="12647"/>
                  <a:pt x="21641" y="13300"/>
                </a:cubicBezTo>
                <a:cubicBezTo>
                  <a:pt x="21646" y="13952"/>
                  <a:pt x="21650" y="14543"/>
                  <a:pt x="21654" y="15080"/>
                </a:cubicBezTo>
                <a:cubicBezTo>
                  <a:pt x="21658" y="15630"/>
                  <a:pt x="21662" y="16160"/>
                  <a:pt x="21662" y="16627"/>
                </a:cubicBezTo>
                <a:cubicBezTo>
                  <a:pt x="21670" y="17567"/>
                  <a:pt x="21683" y="18306"/>
                  <a:pt x="21695" y="18810"/>
                </a:cubicBezTo>
                <a:cubicBezTo>
                  <a:pt x="21711" y="19315"/>
                  <a:pt x="21732" y="19586"/>
                  <a:pt x="21756" y="19594"/>
                </a:cubicBezTo>
                <a:cubicBezTo>
                  <a:pt x="21757" y="19594"/>
                  <a:pt x="21757" y="19594"/>
                  <a:pt x="21758" y="19594"/>
                </a:cubicBezTo>
                <a:cubicBezTo>
                  <a:pt x="21782" y="19594"/>
                  <a:pt x="21806" y="19325"/>
                  <a:pt x="21818" y="18835"/>
                </a:cubicBezTo>
                <a:cubicBezTo>
                  <a:pt x="21834" y="18334"/>
                  <a:pt x="21843" y="17592"/>
                  <a:pt x="21851" y="16644"/>
                </a:cubicBezTo>
                <a:cubicBezTo>
                  <a:pt x="21855" y="16168"/>
                  <a:pt x="21855" y="15659"/>
                  <a:pt x="21859" y="15064"/>
                </a:cubicBezTo>
                <a:cubicBezTo>
                  <a:pt x="21863" y="14457"/>
                  <a:pt x="21859" y="13817"/>
                  <a:pt x="21855" y="13148"/>
                </a:cubicBezTo>
                <a:cubicBezTo>
                  <a:pt x="21851" y="12483"/>
                  <a:pt x="21847" y="11786"/>
                  <a:pt x="21843" y="11096"/>
                </a:cubicBezTo>
                <a:cubicBezTo>
                  <a:pt x="21843" y="10407"/>
                  <a:pt x="21847" y="9656"/>
                  <a:pt x="21851" y="8839"/>
                </a:cubicBezTo>
                <a:cubicBezTo>
                  <a:pt x="21859" y="8035"/>
                  <a:pt x="21859" y="7120"/>
                  <a:pt x="21859" y="6213"/>
                </a:cubicBezTo>
                <a:cubicBezTo>
                  <a:pt x="21859" y="5327"/>
                  <a:pt x="21855" y="4412"/>
                  <a:pt x="21855" y="3468"/>
                </a:cubicBezTo>
                <a:cubicBezTo>
                  <a:pt x="21855" y="2996"/>
                  <a:pt x="21855" y="2516"/>
                  <a:pt x="21855" y="2028"/>
                </a:cubicBezTo>
                <a:cubicBezTo>
                  <a:pt x="21851" y="1527"/>
                  <a:pt x="21851" y="1023"/>
                  <a:pt x="21847" y="522"/>
                </a:cubicBezTo>
                <a:cubicBezTo>
                  <a:pt x="21843" y="350"/>
                  <a:pt x="21843" y="181"/>
                  <a:pt x="21843" y="9"/>
                </a:cubicBezTo>
                <a:lnTo>
                  <a:pt x="20620" y="17"/>
                </a:lnTo>
                <a:lnTo>
                  <a:pt x="19393" y="21"/>
                </a:lnTo>
                <a:lnTo>
                  <a:pt x="16266" y="5"/>
                </a:lnTo>
                <a:cubicBezTo>
                  <a:pt x="15905" y="5"/>
                  <a:pt x="15529" y="3"/>
                  <a:pt x="15148" y="3"/>
                </a:cubicBezTo>
                <a:cubicBezTo>
                  <a:pt x="14957" y="3"/>
                  <a:pt x="14764" y="4"/>
                  <a:pt x="14572" y="5"/>
                </a:cubicBezTo>
                <a:lnTo>
                  <a:pt x="12910" y="21"/>
                </a:lnTo>
                <a:cubicBezTo>
                  <a:pt x="12368" y="30"/>
                  <a:pt x="11843" y="38"/>
                  <a:pt x="11330" y="38"/>
                </a:cubicBezTo>
                <a:lnTo>
                  <a:pt x="9701" y="38"/>
                </a:lnTo>
                <a:lnTo>
                  <a:pt x="6361" y="26"/>
                </a:lnTo>
                <a:lnTo>
                  <a:pt x="321" y="1"/>
                </a:lnTo>
                <a:close/>
              </a:path>
            </a:pathLst>
          </a:custGeom>
          <a:solidFill>
            <a:srgbClr val="5D3D1D"/>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1"/>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TIPOS DE SELECCIÓN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2"/>
          <p:cNvSpPr txBox="1">
            <a:spLocks noGrp="1"/>
          </p:cNvSpPr>
          <p:nvPr>
            <p:ph type="ctrTitle" idx="4"/>
          </p:nvPr>
        </p:nvSpPr>
        <p:spPr>
          <a:xfrm>
            <a:off x="5405125" y="1024254"/>
            <a:ext cx="28977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RANKING</a:t>
            </a:r>
            <a:endParaRPr/>
          </a:p>
        </p:txBody>
      </p:sp>
      <p:sp>
        <p:nvSpPr>
          <p:cNvPr id="240" name="Google Shape;240;p32"/>
          <p:cNvSpPr txBox="1">
            <a:spLocks noGrp="1"/>
          </p:cNvSpPr>
          <p:nvPr>
            <p:ph type="ctrTitle" idx="8"/>
          </p:nvPr>
        </p:nvSpPr>
        <p:spPr>
          <a:xfrm>
            <a:off x="1935550" y="359450"/>
            <a:ext cx="5273100" cy="9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PSEUDO FITNESS</a:t>
            </a:r>
            <a:endParaRPr/>
          </a:p>
        </p:txBody>
      </p:sp>
      <p:sp>
        <p:nvSpPr>
          <p:cNvPr id="241" name="Google Shape;241;p32"/>
          <p:cNvSpPr txBox="1">
            <a:spLocks noGrp="1"/>
          </p:cNvSpPr>
          <p:nvPr>
            <p:ph type="ctrTitle" idx="2"/>
          </p:nvPr>
        </p:nvSpPr>
        <p:spPr>
          <a:xfrm>
            <a:off x="1086956" y="1404646"/>
            <a:ext cx="2252700" cy="43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BOLTZMANN</a:t>
            </a:r>
            <a:endParaRPr/>
          </a:p>
        </p:txBody>
      </p:sp>
      <p:pic>
        <p:nvPicPr>
          <p:cNvPr id="242" name="Google Shape;242;p32"/>
          <p:cNvPicPr preferRelativeResize="0"/>
          <p:nvPr/>
        </p:nvPicPr>
        <p:blipFill>
          <a:blip r:embed="rId3">
            <a:alphaModFix/>
          </a:blip>
          <a:stretch>
            <a:fillRect/>
          </a:stretch>
        </p:blipFill>
        <p:spPr>
          <a:xfrm>
            <a:off x="5101375" y="2014471"/>
            <a:ext cx="3505200" cy="1209675"/>
          </a:xfrm>
          <a:prstGeom prst="rect">
            <a:avLst/>
          </a:prstGeom>
          <a:noFill/>
          <a:ln>
            <a:noFill/>
          </a:ln>
        </p:spPr>
      </p:pic>
      <p:sp>
        <p:nvSpPr>
          <p:cNvPr id="243" name="Google Shape;243;p32"/>
          <p:cNvSpPr txBox="1">
            <a:spLocks noGrp="1"/>
          </p:cNvSpPr>
          <p:nvPr>
            <p:ph type="ctrTitle" idx="2"/>
          </p:nvPr>
        </p:nvSpPr>
        <p:spPr>
          <a:xfrm>
            <a:off x="5032825" y="3402100"/>
            <a:ext cx="36423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rank(i): ranking ordenado de mayor a menor aptitud real</a:t>
            </a:r>
            <a:endParaRPr/>
          </a:p>
        </p:txBody>
      </p:sp>
      <p:pic>
        <p:nvPicPr>
          <p:cNvPr id="244" name="Google Shape;244;p32"/>
          <p:cNvPicPr preferRelativeResize="0"/>
          <p:nvPr/>
        </p:nvPicPr>
        <p:blipFill>
          <a:blip r:embed="rId4">
            <a:alphaModFix/>
          </a:blip>
          <a:stretch>
            <a:fillRect/>
          </a:stretch>
        </p:blipFill>
        <p:spPr>
          <a:xfrm>
            <a:off x="452175" y="1977112"/>
            <a:ext cx="3927225" cy="1341675"/>
          </a:xfrm>
          <a:prstGeom prst="rect">
            <a:avLst/>
          </a:prstGeom>
          <a:noFill/>
          <a:ln>
            <a:noFill/>
          </a:ln>
        </p:spPr>
      </p:pic>
      <p:sp>
        <p:nvSpPr>
          <p:cNvPr id="245" name="Google Shape;245;p32"/>
          <p:cNvSpPr txBox="1">
            <a:spLocks noGrp="1"/>
          </p:cNvSpPr>
          <p:nvPr>
            <p:ph type="ctrTitle" idx="2"/>
          </p:nvPr>
        </p:nvSpPr>
        <p:spPr>
          <a:xfrm>
            <a:off x="76204" y="3269250"/>
            <a:ext cx="4683300" cy="777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T(t) = Tmin + (To - Tmin)*e^(-kt)</a:t>
            </a:r>
            <a:endParaRPr/>
          </a:p>
        </p:txBody>
      </p:sp>
    </p:spTree>
  </p:cSld>
  <p:clrMapOvr>
    <a:masterClrMapping/>
  </p:clrMapOvr>
</p:sld>
</file>

<file path=ppt/theme/theme1.xml><?xml version="1.0" encoding="utf-8"?>
<a:theme xmlns:a="http://schemas.openxmlformats.org/drawingml/2006/main" name="Papyrus History Lesson by Slidesgo">
  <a:themeElements>
    <a:clrScheme name="Simple Light">
      <a:dk1>
        <a:srgbClr val="482400"/>
      </a:dk1>
      <a:lt1>
        <a:srgbClr val="FFFFFF"/>
      </a:lt1>
      <a:dk2>
        <a:srgbClr val="595959"/>
      </a:dk2>
      <a:lt2>
        <a:srgbClr val="EEEEEE"/>
      </a:lt2>
      <a:accent1>
        <a:srgbClr val="482400"/>
      </a:accent1>
      <a:accent2>
        <a:srgbClr val="C1AD8F"/>
      </a:accent2>
      <a:accent3>
        <a:srgbClr val="553333"/>
      </a:accent3>
      <a:accent4>
        <a:srgbClr val="C1AD8F"/>
      </a:accent4>
      <a:accent5>
        <a:srgbClr val="482400"/>
      </a:accent5>
      <a:accent6>
        <a:srgbClr val="C1AD8F"/>
      </a:accent6>
      <a:hlink>
        <a:srgbClr val="4824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1071</Words>
  <Application>Microsoft Office PowerPoint</Application>
  <PresentationFormat>Presentación en pantalla (16:9)</PresentationFormat>
  <Paragraphs>265</Paragraphs>
  <Slides>72</Slides>
  <Notes>72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72</vt:i4>
      </vt:variant>
    </vt:vector>
  </HeadingPairs>
  <TitlesOfParts>
    <vt:vector size="83" baseType="lpstr">
      <vt:lpstr>Arial</vt:lpstr>
      <vt:lpstr>Muli</vt:lpstr>
      <vt:lpstr>Redressed</vt:lpstr>
      <vt:lpstr>Livvic</vt:lpstr>
      <vt:lpstr>Livvic SemiBold</vt:lpstr>
      <vt:lpstr>Nunito Light</vt:lpstr>
      <vt:lpstr>Fira Sans Extra Condensed Medium</vt:lpstr>
      <vt:lpstr>Livvic Medium</vt:lpstr>
      <vt:lpstr>Roboto Slab Regular</vt:lpstr>
      <vt:lpstr>Livvic Light</vt:lpstr>
      <vt:lpstr>Papyrus History Lesson by Slidesgo</vt:lpstr>
      <vt:lpstr>ALGORITMOS GENÉTICOS</vt:lpstr>
      <vt:lpstr>INTRODUCCIÓN</vt:lpstr>
      <vt:lpstr>INTRODUCCIÓN</vt:lpstr>
      <vt:lpstr>TECNOLOGÍAS UTILIZADAS</vt:lpstr>
      <vt:lpstr>ITEMS</vt:lpstr>
      <vt:lpstr>SELECCIÓN</vt:lpstr>
      <vt:lpstr>TIPOS DE SELECCIÓN</vt:lpstr>
      <vt:lpstr>TORNEOS DETERMINÍSTICOS</vt:lpstr>
      <vt:lpstr>RANKING</vt:lpstr>
      <vt:lpstr>FILL ALL</vt:lpstr>
      <vt:lpstr>TODO ELITE PARA MULTIPLES CLASES</vt:lpstr>
      <vt:lpstr>TODO ELITE PARA MULTIPLES CLASES</vt:lpstr>
      <vt:lpstr>TODO BOLTZMANN</vt:lpstr>
      <vt:lpstr>TORNEO PROBABILISTICO</vt:lpstr>
      <vt:lpstr>EJEMPLO DE MEZCLA DE ALGORITMOS 2</vt:lpstr>
      <vt:lpstr>EJEMPLO DE TODO BOLTZMANN CON DISTINTO K</vt:lpstr>
      <vt:lpstr>DIVERSIDAD PARA BOLTZMANN</vt:lpstr>
      <vt:lpstr>DIVERSIDAD PARA BOLTZMANN</vt:lpstr>
      <vt:lpstr>COMPARACION FILL ALL Y FILL PARENT</vt:lpstr>
      <vt:lpstr>CRUZA</vt:lpstr>
      <vt:lpstr>TIPOS DE CRUZA</vt:lpstr>
      <vt:lpstr>CRUZA DE GENES</vt:lpstr>
      <vt:lpstr>CRUZA DE GENES</vt:lpstr>
      <vt:lpstr>MUTACIÓN</vt:lpstr>
      <vt:lpstr>TIPOS DE MUTACIÓN</vt:lpstr>
      <vt:lpstr>MUTACIÓN DE GENES</vt:lpstr>
      <vt:lpstr>MUTACIÓN DE GENES</vt:lpstr>
      <vt:lpstr>MUTACIÓN DE GENES</vt:lpstr>
      <vt:lpstr>MUTACIÓN DE GENES</vt:lpstr>
      <vt:lpstr>CORTE</vt:lpstr>
      <vt:lpstr>TIPOS DE CORTE</vt:lpstr>
      <vt:lpstr>CONTEXTO</vt:lpstr>
      <vt:lpstr>GRÁFICOS EN VIVO</vt:lpstr>
      <vt:lpstr>CLASE: INFILTRATE</vt:lpstr>
      <vt:lpstr>CLASE: WARRIOR</vt:lpstr>
      <vt:lpstr>CLASE: DEFENDER</vt:lpstr>
      <vt:lpstr>CLASE: ARCHER</vt:lpstr>
      <vt:lpstr>CONCLUSIONES</vt:lpstr>
      <vt:lpstr>¿EXPLOTACIÓN O EXPLORACIÓN?</vt:lpstr>
      <vt:lpstr>EL BALANCE</vt:lpstr>
      <vt:lpstr>FILL-ALL VS  FILL-PARENT</vt:lpstr>
      <vt:lpstr>TORNEOS PROBABILÍSTICOS DE PROBABILIDAD 0.5</vt:lpstr>
      <vt:lpstr>¡ GRACIAS TOTALES !</vt:lpstr>
      <vt:lpstr>CONFIGURACIONES UTILIZADAS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CONFIGURACIONES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ALGORITMOS GENÉTICOS</dc:title>
  <cp:lastModifiedBy>Matias Baiges</cp:lastModifiedBy>
  <cp:revision>1</cp:revision>
  <dcterms:modified xsi:type="dcterms:W3CDTF">2021-04-05T23:18:40Z</dcterms:modified>
</cp:coreProperties>
</file>